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60" r:id="rId4"/>
    <p:sldId id="267" r:id="rId5"/>
    <p:sldId id="268" r:id="rId6"/>
    <p:sldId id="272" r:id="rId7"/>
    <p:sldId id="273" r:id="rId8"/>
    <p:sldId id="276" r:id="rId9"/>
    <p:sldId id="278" r:id="rId10"/>
    <p:sldId id="279" r:id="rId11"/>
    <p:sldId id="281" r:id="rId12"/>
    <p:sldId id="282" r:id="rId13"/>
    <p:sldId id="283" r:id="rId14"/>
    <p:sldId id="284" r:id="rId15"/>
    <p:sldId id="285" r:id="rId16"/>
    <p:sldId id="286" r:id="rId17"/>
    <p:sldId id="288" r:id="rId18"/>
    <p:sldId id="289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E83856-401C-476C-97E2-D24C92379B84}" v="1" dt="2024-06-23T09:28:37.48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2094" y="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 Söderberg" userId="e79670622f365c09" providerId="LiveId" clId="{F9E83856-401C-476C-97E2-D24C92379B84}"/>
    <pc:docChg chg="modSld">
      <pc:chgData name="William Söderberg" userId="e79670622f365c09" providerId="LiveId" clId="{F9E83856-401C-476C-97E2-D24C92379B84}" dt="2024-06-23T09:28:37.480" v="0"/>
      <pc:docMkLst>
        <pc:docMk/>
      </pc:docMkLst>
      <pc:sldChg chg="modSp">
        <pc:chgData name="William Söderberg" userId="e79670622f365c09" providerId="LiveId" clId="{F9E83856-401C-476C-97E2-D24C92379B84}" dt="2024-06-23T09:28:37.480" v="0"/>
        <pc:sldMkLst>
          <pc:docMk/>
          <pc:sldMk cId="0" sldId="305"/>
        </pc:sldMkLst>
        <pc:spChg chg="mod">
          <ac:chgData name="William Söderberg" userId="e79670622f365c09" providerId="LiveId" clId="{F9E83856-401C-476C-97E2-D24C92379B84}" dt="2024-06-23T09:28:37.480" v="0"/>
          <ac:spMkLst>
            <pc:docMk/>
            <pc:sldMk cId="0" sldId="305"/>
            <ac:spMk id="10" creationId="{00000000-0000-0000-0000-000000000000}"/>
          </ac:spMkLst>
        </pc:spChg>
      </pc:sldChg>
    </pc:docChg>
  </pc:docChgLst>
  <pc:docChgLst>
    <pc:chgData name="William Söderberg" userId="e79670622f365c09" providerId="LiveId" clId="{773F87EC-D2CA-401F-A7AF-64742C2D5EF1}"/>
    <pc:docChg chg="undo custSel addSld delSld modSld">
      <pc:chgData name="William Söderberg" userId="e79670622f365c09" providerId="LiveId" clId="{773F87EC-D2CA-401F-A7AF-64742C2D5EF1}" dt="2024-06-23T09:39:03.639" v="28" actId="47"/>
      <pc:docMkLst>
        <pc:docMk/>
      </pc:docMkLst>
      <pc:sldChg chg="addSp delSp modSp mod">
        <pc:chgData name="William Söderberg" userId="e79670622f365c09" providerId="LiveId" clId="{773F87EC-D2CA-401F-A7AF-64742C2D5EF1}" dt="2024-06-23T09:37:35.477" v="26" actId="478"/>
        <pc:sldMkLst>
          <pc:docMk/>
          <pc:sldMk cId="0" sldId="256"/>
        </pc:sldMkLst>
        <pc:spChg chg="del">
          <ac:chgData name="William Söderberg" userId="e79670622f365c09" providerId="LiveId" clId="{773F87EC-D2CA-401F-A7AF-64742C2D5EF1}" dt="2024-06-23T09:37:24.244" v="22" actId="478"/>
          <ac:spMkLst>
            <pc:docMk/>
            <pc:sldMk cId="0" sldId="256"/>
            <ac:spMk id="12" creationId="{00000000-0000-0000-0000-000000000000}"/>
          </ac:spMkLst>
        </pc:spChg>
        <pc:spChg chg="del">
          <ac:chgData name="William Söderberg" userId="e79670622f365c09" providerId="LiveId" clId="{773F87EC-D2CA-401F-A7AF-64742C2D5EF1}" dt="2024-06-23T09:37:25.835" v="23" actId="478"/>
          <ac:spMkLst>
            <pc:docMk/>
            <pc:sldMk cId="0" sldId="256"/>
            <ac:spMk id="13" creationId="{00000000-0000-0000-0000-000000000000}"/>
          </ac:spMkLst>
        </pc:spChg>
        <pc:spChg chg="del">
          <ac:chgData name="William Söderberg" userId="e79670622f365c09" providerId="LiveId" clId="{773F87EC-D2CA-401F-A7AF-64742C2D5EF1}" dt="2024-06-23T09:37:27.174" v="24" actId="478"/>
          <ac:spMkLst>
            <pc:docMk/>
            <pc:sldMk cId="0" sldId="256"/>
            <ac:spMk id="14" creationId="{00000000-0000-0000-0000-000000000000}"/>
          </ac:spMkLst>
        </pc:spChg>
        <pc:spChg chg="add del mod">
          <ac:chgData name="William Söderberg" userId="e79670622f365c09" providerId="LiveId" clId="{773F87EC-D2CA-401F-A7AF-64742C2D5EF1}" dt="2024-06-23T09:37:35.477" v="26" actId="478"/>
          <ac:spMkLst>
            <pc:docMk/>
            <pc:sldMk cId="0" sldId="256"/>
            <ac:spMk id="21" creationId="{CB07E93C-4F11-C705-59F1-17EEDE587707}"/>
          </ac:spMkLst>
        </pc:spChg>
        <pc:grpChg chg="mod">
          <ac:chgData name="William Söderberg" userId="e79670622f365c09" providerId="LiveId" clId="{773F87EC-D2CA-401F-A7AF-64742C2D5EF1}" dt="2024-06-23T09:37:33.602" v="25" actId="1076"/>
          <ac:grpSpMkLst>
            <pc:docMk/>
            <pc:sldMk cId="0" sldId="256"/>
            <ac:grpSpMk id="6" creationId="{00000000-0000-0000-0000-000000000000}"/>
          </ac:grpSpMkLst>
        </pc:grpChg>
      </pc:sldChg>
      <pc:sldChg chg="del">
        <pc:chgData name="William Söderberg" userId="e79670622f365c09" providerId="LiveId" clId="{773F87EC-D2CA-401F-A7AF-64742C2D5EF1}" dt="2024-06-23T09:37:01.208" v="20" actId="47"/>
        <pc:sldMkLst>
          <pc:docMk/>
          <pc:sldMk cId="0" sldId="257"/>
        </pc:sldMkLst>
      </pc:sldChg>
      <pc:sldChg chg="del">
        <pc:chgData name="William Söderberg" userId="e79670622f365c09" providerId="LiveId" clId="{773F87EC-D2CA-401F-A7AF-64742C2D5EF1}" dt="2024-06-23T09:37:03.556" v="21" actId="47"/>
        <pc:sldMkLst>
          <pc:docMk/>
          <pc:sldMk cId="0" sldId="258"/>
        </pc:sldMkLst>
      </pc:sldChg>
      <pc:sldChg chg="del">
        <pc:chgData name="William Söderberg" userId="e79670622f365c09" providerId="LiveId" clId="{773F87EC-D2CA-401F-A7AF-64742C2D5EF1}" dt="2024-06-23T09:36:53.930" v="19" actId="47"/>
        <pc:sldMkLst>
          <pc:docMk/>
          <pc:sldMk cId="0" sldId="261"/>
        </pc:sldMkLst>
      </pc:sldChg>
      <pc:sldChg chg="del">
        <pc:chgData name="William Söderberg" userId="e79670622f365c09" providerId="LiveId" clId="{773F87EC-D2CA-401F-A7AF-64742C2D5EF1}" dt="2024-06-23T09:36:04.500" v="18" actId="47"/>
        <pc:sldMkLst>
          <pc:docMk/>
          <pc:sldMk cId="0" sldId="262"/>
        </pc:sldMkLst>
      </pc:sldChg>
      <pc:sldChg chg="del">
        <pc:chgData name="William Söderberg" userId="e79670622f365c09" providerId="LiveId" clId="{773F87EC-D2CA-401F-A7AF-64742C2D5EF1}" dt="2024-06-23T09:35:54.176" v="17" actId="47"/>
        <pc:sldMkLst>
          <pc:docMk/>
          <pc:sldMk cId="0" sldId="263"/>
        </pc:sldMkLst>
      </pc:sldChg>
      <pc:sldChg chg="del">
        <pc:chgData name="William Söderberg" userId="e79670622f365c09" providerId="LiveId" clId="{773F87EC-D2CA-401F-A7AF-64742C2D5EF1}" dt="2024-06-23T09:35:45.407" v="16" actId="47"/>
        <pc:sldMkLst>
          <pc:docMk/>
          <pc:sldMk cId="0" sldId="264"/>
        </pc:sldMkLst>
      </pc:sldChg>
      <pc:sldChg chg="del">
        <pc:chgData name="William Söderberg" userId="e79670622f365c09" providerId="LiveId" clId="{773F87EC-D2CA-401F-A7AF-64742C2D5EF1}" dt="2024-06-23T09:35:36.217" v="15" actId="47"/>
        <pc:sldMkLst>
          <pc:docMk/>
          <pc:sldMk cId="0" sldId="265"/>
        </pc:sldMkLst>
      </pc:sldChg>
      <pc:sldChg chg="del">
        <pc:chgData name="William Söderberg" userId="e79670622f365c09" providerId="LiveId" clId="{773F87EC-D2CA-401F-A7AF-64742C2D5EF1}" dt="2024-06-23T09:35:33.560" v="14" actId="47"/>
        <pc:sldMkLst>
          <pc:docMk/>
          <pc:sldMk cId="0" sldId="266"/>
        </pc:sldMkLst>
      </pc:sldChg>
      <pc:sldChg chg="del">
        <pc:chgData name="William Söderberg" userId="e79670622f365c09" providerId="LiveId" clId="{773F87EC-D2CA-401F-A7AF-64742C2D5EF1}" dt="2024-06-23T09:35:21.839" v="13" actId="47"/>
        <pc:sldMkLst>
          <pc:docMk/>
          <pc:sldMk cId="0" sldId="269"/>
        </pc:sldMkLst>
      </pc:sldChg>
      <pc:sldChg chg="del">
        <pc:chgData name="William Söderberg" userId="e79670622f365c09" providerId="LiveId" clId="{773F87EC-D2CA-401F-A7AF-64742C2D5EF1}" dt="2024-06-23T09:35:18.185" v="12" actId="47"/>
        <pc:sldMkLst>
          <pc:docMk/>
          <pc:sldMk cId="0" sldId="270"/>
        </pc:sldMkLst>
      </pc:sldChg>
      <pc:sldChg chg="del">
        <pc:chgData name="William Söderberg" userId="e79670622f365c09" providerId="LiveId" clId="{773F87EC-D2CA-401F-A7AF-64742C2D5EF1}" dt="2024-06-23T09:35:15.422" v="11" actId="47"/>
        <pc:sldMkLst>
          <pc:docMk/>
          <pc:sldMk cId="0" sldId="271"/>
        </pc:sldMkLst>
      </pc:sldChg>
      <pc:sldChg chg="add del">
        <pc:chgData name="William Söderberg" userId="e79670622f365c09" providerId="LiveId" clId="{773F87EC-D2CA-401F-A7AF-64742C2D5EF1}" dt="2024-06-23T09:35:04.620" v="10" actId="47"/>
        <pc:sldMkLst>
          <pc:docMk/>
          <pc:sldMk cId="0" sldId="272"/>
        </pc:sldMkLst>
      </pc:sldChg>
      <pc:sldChg chg="del">
        <pc:chgData name="William Söderberg" userId="e79670622f365c09" providerId="LiveId" clId="{773F87EC-D2CA-401F-A7AF-64742C2D5EF1}" dt="2024-06-23T09:34:59.468" v="8" actId="47"/>
        <pc:sldMkLst>
          <pc:docMk/>
          <pc:sldMk cId="0" sldId="274"/>
        </pc:sldMkLst>
      </pc:sldChg>
      <pc:sldChg chg="del">
        <pc:chgData name="William Söderberg" userId="e79670622f365c09" providerId="LiveId" clId="{773F87EC-D2CA-401F-A7AF-64742C2D5EF1}" dt="2024-06-23T09:34:57.388" v="7" actId="47"/>
        <pc:sldMkLst>
          <pc:docMk/>
          <pc:sldMk cId="0" sldId="275"/>
        </pc:sldMkLst>
      </pc:sldChg>
      <pc:sldChg chg="del">
        <pc:chgData name="William Söderberg" userId="e79670622f365c09" providerId="LiveId" clId="{773F87EC-D2CA-401F-A7AF-64742C2D5EF1}" dt="2024-06-23T09:34:54.741" v="6" actId="47"/>
        <pc:sldMkLst>
          <pc:docMk/>
          <pc:sldMk cId="0" sldId="277"/>
        </pc:sldMkLst>
      </pc:sldChg>
      <pc:sldChg chg="del">
        <pc:chgData name="William Söderberg" userId="e79670622f365c09" providerId="LiveId" clId="{773F87EC-D2CA-401F-A7AF-64742C2D5EF1}" dt="2024-06-23T09:34:37.490" v="5" actId="47"/>
        <pc:sldMkLst>
          <pc:docMk/>
          <pc:sldMk cId="0" sldId="280"/>
        </pc:sldMkLst>
      </pc:sldChg>
      <pc:sldChg chg="del">
        <pc:chgData name="William Söderberg" userId="e79670622f365c09" providerId="LiveId" clId="{773F87EC-D2CA-401F-A7AF-64742C2D5EF1}" dt="2024-06-23T09:33:38.916" v="4" actId="47"/>
        <pc:sldMkLst>
          <pc:docMk/>
          <pc:sldMk cId="0" sldId="287"/>
        </pc:sldMkLst>
      </pc:sldChg>
      <pc:sldChg chg="del">
        <pc:chgData name="William Söderberg" userId="e79670622f365c09" providerId="LiveId" clId="{773F87EC-D2CA-401F-A7AF-64742C2D5EF1}" dt="2024-06-23T09:33:17.239" v="3" actId="47"/>
        <pc:sldMkLst>
          <pc:docMk/>
          <pc:sldMk cId="0" sldId="290"/>
        </pc:sldMkLst>
      </pc:sldChg>
      <pc:sldChg chg="del">
        <pc:chgData name="William Söderberg" userId="e79670622f365c09" providerId="LiveId" clId="{773F87EC-D2CA-401F-A7AF-64742C2D5EF1}" dt="2024-06-23T09:39:03.639" v="28" actId="47"/>
        <pc:sldMkLst>
          <pc:docMk/>
          <pc:sldMk cId="0" sldId="291"/>
        </pc:sldMkLst>
      </pc:sldChg>
      <pc:sldChg chg="del">
        <pc:chgData name="William Söderberg" userId="e79670622f365c09" providerId="LiveId" clId="{773F87EC-D2CA-401F-A7AF-64742C2D5EF1}" dt="2024-06-23T09:33:06.825" v="2" actId="47"/>
        <pc:sldMkLst>
          <pc:docMk/>
          <pc:sldMk cId="0" sldId="292"/>
        </pc:sldMkLst>
      </pc:sldChg>
      <pc:sldChg chg="del">
        <pc:chgData name="William Söderberg" userId="e79670622f365c09" providerId="LiveId" clId="{773F87EC-D2CA-401F-A7AF-64742C2D5EF1}" dt="2024-06-23T09:31:37.594" v="1" actId="47"/>
        <pc:sldMkLst>
          <pc:docMk/>
          <pc:sldMk cId="0" sldId="304"/>
        </pc:sldMkLst>
      </pc:sldChg>
      <pc:sldChg chg="del">
        <pc:chgData name="William Söderberg" userId="e79670622f365c09" providerId="LiveId" clId="{773F87EC-D2CA-401F-A7AF-64742C2D5EF1}" dt="2024-06-23T09:31:35.530" v="0" actId="47"/>
        <pc:sldMkLst>
          <pc:docMk/>
          <pc:sldMk cId="0" sldId="305"/>
        </pc:sldMkLst>
      </pc:sldChg>
      <pc:sldChg chg="del">
        <pc:chgData name="William Söderberg" userId="e79670622f365c09" providerId="LiveId" clId="{773F87EC-D2CA-401F-A7AF-64742C2D5EF1}" dt="2024-06-23T09:38:16.627" v="27" actId="47"/>
        <pc:sldMkLst>
          <pc:docMk/>
          <pc:sldMk cId="3875993519" sldId="30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4131" y="6196584"/>
            <a:ext cx="1019556" cy="43129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979664" y="6196584"/>
            <a:ext cx="839724" cy="431291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5993891"/>
            <a:ext cx="9144000" cy="8255"/>
          </a:xfrm>
          <a:custGeom>
            <a:avLst/>
            <a:gdLst/>
            <a:ahLst/>
            <a:cxnLst/>
            <a:rect l="l" t="t" r="r" b="b"/>
            <a:pathLst>
              <a:path w="9144000" h="8254">
                <a:moveTo>
                  <a:pt x="0" y="0"/>
                </a:moveTo>
                <a:lnTo>
                  <a:pt x="9144000" y="7683"/>
                </a:lnTo>
              </a:path>
            </a:pathLst>
          </a:custGeom>
          <a:ln w="57912">
            <a:solidFill>
              <a:srgbClr val="1F38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8728" y="371678"/>
            <a:ext cx="6719900" cy="6641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1F386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51228" y="1438724"/>
            <a:ext cx="6375400" cy="2199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g"/><Relationship Id="rId7" Type="http://schemas.openxmlformats.org/officeDocument/2006/relationships/hyperlink" Target="http://www.kullabergsnatur.se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nsstyrelsen.se/skane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aturvardsverket.se/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52131" y="5184647"/>
            <a:ext cx="485140" cy="498475"/>
          </a:xfrm>
          <a:custGeom>
            <a:avLst/>
            <a:gdLst/>
            <a:ahLst/>
            <a:cxnLst/>
            <a:rect l="l" t="t" r="r" b="b"/>
            <a:pathLst>
              <a:path w="485140" h="498475">
                <a:moveTo>
                  <a:pt x="242316" y="0"/>
                </a:moveTo>
                <a:lnTo>
                  <a:pt x="193472" y="5060"/>
                </a:lnTo>
                <a:lnTo>
                  <a:pt x="147982" y="19573"/>
                </a:lnTo>
                <a:lnTo>
                  <a:pt x="106821" y="42541"/>
                </a:lnTo>
                <a:lnTo>
                  <a:pt x="70961" y="72961"/>
                </a:lnTo>
                <a:lnTo>
                  <a:pt x="41375" y="109835"/>
                </a:lnTo>
                <a:lnTo>
                  <a:pt x="19038" y="152161"/>
                </a:lnTo>
                <a:lnTo>
                  <a:pt x="4921" y="198941"/>
                </a:lnTo>
                <a:lnTo>
                  <a:pt x="0" y="249173"/>
                </a:lnTo>
                <a:lnTo>
                  <a:pt x="4921" y="299406"/>
                </a:lnTo>
                <a:lnTo>
                  <a:pt x="19038" y="346186"/>
                </a:lnTo>
                <a:lnTo>
                  <a:pt x="41375" y="388512"/>
                </a:lnTo>
                <a:lnTo>
                  <a:pt x="70961" y="425386"/>
                </a:lnTo>
                <a:lnTo>
                  <a:pt x="106821" y="455806"/>
                </a:lnTo>
                <a:lnTo>
                  <a:pt x="147982" y="478774"/>
                </a:lnTo>
                <a:lnTo>
                  <a:pt x="193472" y="493287"/>
                </a:lnTo>
                <a:lnTo>
                  <a:pt x="242316" y="498347"/>
                </a:lnTo>
                <a:lnTo>
                  <a:pt x="291159" y="493287"/>
                </a:lnTo>
                <a:lnTo>
                  <a:pt x="336649" y="478774"/>
                </a:lnTo>
                <a:lnTo>
                  <a:pt x="377810" y="455806"/>
                </a:lnTo>
                <a:lnTo>
                  <a:pt x="413670" y="425386"/>
                </a:lnTo>
                <a:lnTo>
                  <a:pt x="443256" y="388512"/>
                </a:lnTo>
                <a:lnTo>
                  <a:pt x="465593" y="346186"/>
                </a:lnTo>
                <a:lnTo>
                  <a:pt x="479710" y="299406"/>
                </a:lnTo>
                <a:lnTo>
                  <a:pt x="484632" y="249173"/>
                </a:lnTo>
                <a:lnTo>
                  <a:pt x="479710" y="198941"/>
                </a:lnTo>
                <a:lnTo>
                  <a:pt x="465593" y="152161"/>
                </a:lnTo>
                <a:lnTo>
                  <a:pt x="443256" y="109835"/>
                </a:lnTo>
                <a:lnTo>
                  <a:pt x="413670" y="72961"/>
                </a:lnTo>
                <a:lnTo>
                  <a:pt x="377810" y="42541"/>
                </a:lnTo>
                <a:lnTo>
                  <a:pt x="336649" y="19573"/>
                </a:lnTo>
                <a:lnTo>
                  <a:pt x="291159" y="5060"/>
                </a:lnTo>
                <a:lnTo>
                  <a:pt x="242316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131" y="6196584"/>
            <a:ext cx="1019556" cy="43129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79664" y="6196584"/>
            <a:ext cx="839724" cy="431291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5993891"/>
            <a:ext cx="9144000" cy="8255"/>
          </a:xfrm>
          <a:custGeom>
            <a:avLst/>
            <a:gdLst/>
            <a:ahLst/>
            <a:cxnLst/>
            <a:rect l="l" t="t" r="r" b="b"/>
            <a:pathLst>
              <a:path w="9144000" h="8254">
                <a:moveTo>
                  <a:pt x="0" y="0"/>
                </a:moveTo>
                <a:lnTo>
                  <a:pt x="9144000" y="7683"/>
                </a:lnTo>
              </a:path>
            </a:pathLst>
          </a:custGeom>
          <a:ln w="57912">
            <a:solidFill>
              <a:srgbClr val="1F38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1718945" y="2209800"/>
            <a:ext cx="5706110" cy="1405890"/>
            <a:chOff x="1887601" y="659637"/>
            <a:chExt cx="5706110" cy="140589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42337" y="659637"/>
              <a:ext cx="4753991" cy="6096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87601" y="1207973"/>
              <a:ext cx="5705602" cy="60990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38374" y="1790699"/>
              <a:ext cx="3821810" cy="274320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7458456" y="4387596"/>
            <a:ext cx="1219200" cy="1222375"/>
          </a:xfrm>
          <a:custGeom>
            <a:avLst/>
            <a:gdLst/>
            <a:ahLst/>
            <a:cxnLst/>
            <a:rect l="l" t="t" r="r" b="b"/>
            <a:pathLst>
              <a:path w="1219200" h="1222375">
                <a:moveTo>
                  <a:pt x="609600" y="0"/>
                </a:moveTo>
                <a:lnTo>
                  <a:pt x="561959" y="1838"/>
                </a:lnTo>
                <a:lnTo>
                  <a:pt x="515322" y="7262"/>
                </a:lnTo>
                <a:lnTo>
                  <a:pt x="469822" y="16137"/>
                </a:lnTo>
                <a:lnTo>
                  <a:pt x="425597" y="28326"/>
                </a:lnTo>
                <a:lnTo>
                  <a:pt x="382782" y="43695"/>
                </a:lnTo>
                <a:lnTo>
                  <a:pt x="341511" y="62106"/>
                </a:lnTo>
                <a:lnTo>
                  <a:pt x="301921" y="83424"/>
                </a:lnTo>
                <a:lnTo>
                  <a:pt x="264147" y="107514"/>
                </a:lnTo>
                <a:lnTo>
                  <a:pt x="228324" y="134240"/>
                </a:lnTo>
                <a:lnTo>
                  <a:pt x="194588" y="163466"/>
                </a:lnTo>
                <a:lnTo>
                  <a:pt x="163075" y="195056"/>
                </a:lnTo>
                <a:lnTo>
                  <a:pt x="133920" y="228875"/>
                </a:lnTo>
                <a:lnTo>
                  <a:pt x="107259" y="264786"/>
                </a:lnTo>
                <a:lnTo>
                  <a:pt x="83227" y="302655"/>
                </a:lnTo>
                <a:lnTo>
                  <a:pt x="61959" y="342344"/>
                </a:lnTo>
                <a:lnTo>
                  <a:pt x="43592" y="383719"/>
                </a:lnTo>
                <a:lnTo>
                  <a:pt x="28260" y="426644"/>
                </a:lnTo>
                <a:lnTo>
                  <a:pt x="16099" y="470982"/>
                </a:lnTo>
                <a:lnTo>
                  <a:pt x="7245" y="516599"/>
                </a:lnTo>
                <a:lnTo>
                  <a:pt x="1834" y="563358"/>
                </a:lnTo>
                <a:lnTo>
                  <a:pt x="0" y="611123"/>
                </a:lnTo>
                <a:lnTo>
                  <a:pt x="1834" y="658889"/>
                </a:lnTo>
                <a:lnTo>
                  <a:pt x="7245" y="705648"/>
                </a:lnTo>
                <a:lnTo>
                  <a:pt x="16099" y="751265"/>
                </a:lnTo>
                <a:lnTo>
                  <a:pt x="28260" y="795603"/>
                </a:lnTo>
                <a:lnTo>
                  <a:pt x="43592" y="838528"/>
                </a:lnTo>
                <a:lnTo>
                  <a:pt x="61959" y="879903"/>
                </a:lnTo>
                <a:lnTo>
                  <a:pt x="83227" y="919592"/>
                </a:lnTo>
                <a:lnTo>
                  <a:pt x="107259" y="957461"/>
                </a:lnTo>
                <a:lnTo>
                  <a:pt x="133920" y="993372"/>
                </a:lnTo>
                <a:lnTo>
                  <a:pt x="163075" y="1027191"/>
                </a:lnTo>
                <a:lnTo>
                  <a:pt x="194588" y="1058781"/>
                </a:lnTo>
                <a:lnTo>
                  <a:pt x="228324" y="1088007"/>
                </a:lnTo>
                <a:lnTo>
                  <a:pt x="264147" y="1114733"/>
                </a:lnTo>
                <a:lnTo>
                  <a:pt x="301921" y="1138823"/>
                </a:lnTo>
                <a:lnTo>
                  <a:pt x="341511" y="1160141"/>
                </a:lnTo>
                <a:lnTo>
                  <a:pt x="382782" y="1178552"/>
                </a:lnTo>
                <a:lnTo>
                  <a:pt x="425597" y="1193921"/>
                </a:lnTo>
                <a:lnTo>
                  <a:pt x="469822" y="1206110"/>
                </a:lnTo>
                <a:lnTo>
                  <a:pt x="515322" y="1214985"/>
                </a:lnTo>
                <a:lnTo>
                  <a:pt x="561959" y="1220409"/>
                </a:lnTo>
                <a:lnTo>
                  <a:pt x="609600" y="1222247"/>
                </a:lnTo>
                <a:lnTo>
                  <a:pt x="657240" y="1220409"/>
                </a:lnTo>
                <a:lnTo>
                  <a:pt x="703877" y="1214985"/>
                </a:lnTo>
                <a:lnTo>
                  <a:pt x="749377" y="1206110"/>
                </a:lnTo>
                <a:lnTo>
                  <a:pt x="793602" y="1193921"/>
                </a:lnTo>
                <a:lnTo>
                  <a:pt x="836417" y="1178552"/>
                </a:lnTo>
                <a:lnTo>
                  <a:pt x="877688" y="1160141"/>
                </a:lnTo>
                <a:lnTo>
                  <a:pt x="917278" y="1138823"/>
                </a:lnTo>
                <a:lnTo>
                  <a:pt x="955052" y="1114733"/>
                </a:lnTo>
                <a:lnTo>
                  <a:pt x="990875" y="1088007"/>
                </a:lnTo>
                <a:lnTo>
                  <a:pt x="1024611" y="1058781"/>
                </a:lnTo>
                <a:lnTo>
                  <a:pt x="1056124" y="1027191"/>
                </a:lnTo>
                <a:lnTo>
                  <a:pt x="1085279" y="993372"/>
                </a:lnTo>
                <a:lnTo>
                  <a:pt x="1111940" y="957461"/>
                </a:lnTo>
                <a:lnTo>
                  <a:pt x="1135972" y="919592"/>
                </a:lnTo>
                <a:lnTo>
                  <a:pt x="1157240" y="879903"/>
                </a:lnTo>
                <a:lnTo>
                  <a:pt x="1175607" y="838528"/>
                </a:lnTo>
                <a:lnTo>
                  <a:pt x="1190939" y="795603"/>
                </a:lnTo>
                <a:lnTo>
                  <a:pt x="1203100" y="751265"/>
                </a:lnTo>
                <a:lnTo>
                  <a:pt x="1211954" y="705648"/>
                </a:lnTo>
                <a:lnTo>
                  <a:pt x="1217365" y="658889"/>
                </a:lnTo>
                <a:lnTo>
                  <a:pt x="1219200" y="611123"/>
                </a:lnTo>
                <a:lnTo>
                  <a:pt x="1217365" y="563358"/>
                </a:lnTo>
                <a:lnTo>
                  <a:pt x="1211954" y="516599"/>
                </a:lnTo>
                <a:lnTo>
                  <a:pt x="1203100" y="470982"/>
                </a:lnTo>
                <a:lnTo>
                  <a:pt x="1190939" y="426644"/>
                </a:lnTo>
                <a:lnTo>
                  <a:pt x="1175607" y="383719"/>
                </a:lnTo>
                <a:lnTo>
                  <a:pt x="1157240" y="342344"/>
                </a:lnTo>
                <a:lnTo>
                  <a:pt x="1135972" y="302655"/>
                </a:lnTo>
                <a:lnTo>
                  <a:pt x="1111940" y="264786"/>
                </a:lnTo>
                <a:lnTo>
                  <a:pt x="1085279" y="228875"/>
                </a:lnTo>
                <a:lnTo>
                  <a:pt x="1056124" y="195056"/>
                </a:lnTo>
                <a:lnTo>
                  <a:pt x="1024611" y="163466"/>
                </a:lnTo>
                <a:lnTo>
                  <a:pt x="990875" y="134240"/>
                </a:lnTo>
                <a:lnTo>
                  <a:pt x="955052" y="107514"/>
                </a:lnTo>
                <a:lnTo>
                  <a:pt x="917278" y="83424"/>
                </a:lnTo>
                <a:lnTo>
                  <a:pt x="877688" y="62106"/>
                </a:lnTo>
                <a:lnTo>
                  <a:pt x="836417" y="43695"/>
                </a:lnTo>
                <a:lnTo>
                  <a:pt x="793602" y="28326"/>
                </a:lnTo>
                <a:lnTo>
                  <a:pt x="749377" y="16137"/>
                </a:lnTo>
                <a:lnTo>
                  <a:pt x="703877" y="7262"/>
                </a:lnTo>
                <a:lnTo>
                  <a:pt x="657240" y="1838"/>
                </a:lnTo>
                <a:lnTo>
                  <a:pt x="609600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559802" y="4639716"/>
            <a:ext cx="1042035" cy="734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47600"/>
              </a:lnSpc>
              <a:spcBef>
                <a:spcPts val="100"/>
              </a:spcBef>
            </a:pPr>
            <a:r>
              <a:rPr sz="1050" b="1" spc="-10" dirty="0">
                <a:solidFill>
                  <a:srgbClr val="1F3863"/>
                </a:solidFill>
                <a:latin typeface="Calibri"/>
                <a:cs typeface="Calibri"/>
              </a:rPr>
              <a:t>Kunskapsunderlag </a:t>
            </a:r>
            <a:r>
              <a:rPr sz="1050" b="1" dirty="0">
                <a:solidFill>
                  <a:srgbClr val="1F3863"/>
                </a:solidFill>
                <a:latin typeface="Calibri"/>
                <a:cs typeface="Calibri"/>
              </a:rPr>
              <a:t>version</a:t>
            </a:r>
            <a:r>
              <a:rPr sz="1050" b="1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050" b="1" spc="-25" dirty="0">
                <a:solidFill>
                  <a:srgbClr val="1F3863"/>
                </a:solidFill>
                <a:latin typeface="Calibri"/>
                <a:cs typeface="Calibri"/>
              </a:rPr>
              <a:t>3.0</a:t>
            </a:r>
            <a:endParaRPr sz="1050" dirty="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  <a:spcBef>
                <a:spcPts val="600"/>
              </a:spcBef>
            </a:pPr>
            <a:r>
              <a:rPr sz="1050" b="1" spc="-20" dirty="0">
                <a:solidFill>
                  <a:srgbClr val="1F3863"/>
                </a:solidFill>
                <a:latin typeface="Calibri"/>
                <a:cs typeface="Calibri"/>
              </a:rPr>
              <a:t>2020</a:t>
            </a:r>
            <a:endParaRPr sz="105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522602" y="6375908"/>
            <a:ext cx="324802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latin typeface="Calibri"/>
                <a:cs typeface="Calibri"/>
              </a:rPr>
              <a:t>Italienska</a:t>
            </a:r>
            <a:r>
              <a:rPr sz="800" spc="1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vägen</a:t>
            </a:r>
            <a:r>
              <a:rPr sz="800" spc="-1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323,</a:t>
            </a:r>
            <a:r>
              <a:rPr sz="800" spc="-4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263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77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Mölle</a:t>
            </a:r>
            <a:r>
              <a:rPr sz="800" spc="18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Tel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042-34</a:t>
            </a:r>
            <a:r>
              <a:rPr sz="800" spc="-4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70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56</a:t>
            </a:r>
            <a:r>
              <a:rPr sz="800" spc="305" dirty="0">
                <a:latin typeface="Calibri"/>
                <a:cs typeface="Calibri"/>
              </a:rPr>
              <a:t> </a:t>
            </a:r>
            <a:r>
              <a:rPr sz="800" spc="-10" dirty="0">
                <a:latin typeface="Calibri"/>
                <a:cs typeface="Calibri"/>
                <a:hlinkClick r:id="rId7"/>
              </a:rPr>
              <a:t>www.kullabergsnatur.se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04327" y="6375908"/>
            <a:ext cx="10414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latin typeface="Calibri"/>
                <a:cs typeface="Calibri"/>
              </a:rPr>
              <a:t>Kullabergs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spc="-10" dirty="0">
                <a:latin typeface="Calibri"/>
                <a:cs typeface="Calibri"/>
              </a:rPr>
              <a:t>naturreservat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077481" y="6375908"/>
            <a:ext cx="1010919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latin typeface="Calibri"/>
                <a:cs typeface="Calibri"/>
              </a:rPr>
              <a:t>kullabergsnaturreservat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189220" y="6419089"/>
            <a:ext cx="103632" cy="10363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92240" y="6419088"/>
            <a:ext cx="108204" cy="115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72400" y="1453896"/>
            <a:ext cx="1026160" cy="969644"/>
          </a:xfrm>
          <a:custGeom>
            <a:avLst/>
            <a:gdLst/>
            <a:ahLst/>
            <a:cxnLst/>
            <a:rect l="l" t="t" r="r" b="b"/>
            <a:pathLst>
              <a:path w="1026159" h="969644">
                <a:moveTo>
                  <a:pt x="512825" y="0"/>
                </a:moveTo>
                <a:lnTo>
                  <a:pt x="463439" y="2217"/>
                </a:lnTo>
                <a:lnTo>
                  <a:pt x="415381" y="8736"/>
                </a:lnTo>
                <a:lnTo>
                  <a:pt x="368865" y="19352"/>
                </a:lnTo>
                <a:lnTo>
                  <a:pt x="324107" y="33863"/>
                </a:lnTo>
                <a:lnTo>
                  <a:pt x="281321" y="52066"/>
                </a:lnTo>
                <a:lnTo>
                  <a:pt x="240723" y="73758"/>
                </a:lnTo>
                <a:lnTo>
                  <a:pt x="202527" y="98737"/>
                </a:lnTo>
                <a:lnTo>
                  <a:pt x="166949" y="126798"/>
                </a:lnTo>
                <a:lnTo>
                  <a:pt x="134203" y="157740"/>
                </a:lnTo>
                <a:lnTo>
                  <a:pt x="104505" y="191360"/>
                </a:lnTo>
                <a:lnTo>
                  <a:pt x="78069" y="227455"/>
                </a:lnTo>
                <a:lnTo>
                  <a:pt x="55110" y="265821"/>
                </a:lnTo>
                <a:lnTo>
                  <a:pt x="35843" y="306257"/>
                </a:lnTo>
                <a:lnTo>
                  <a:pt x="20484" y="348558"/>
                </a:lnTo>
                <a:lnTo>
                  <a:pt x="9247" y="392523"/>
                </a:lnTo>
                <a:lnTo>
                  <a:pt x="2347" y="437949"/>
                </a:lnTo>
                <a:lnTo>
                  <a:pt x="0" y="484631"/>
                </a:lnTo>
                <a:lnTo>
                  <a:pt x="2347" y="531314"/>
                </a:lnTo>
                <a:lnTo>
                  <a:pt x="9247" y="576740"/>
                </a:lnTo>
                <a:lnTo>
                  <a:pt x="20484" y="620705"/>
                </a:lnTo>
                <a:lnTo>
                  <a:pt x="35843" y="663006"/>
                </a:lnTo>
                <a:lnTo>
                  <a:pt x="55110" y="703442"/>
                </a:lnTo>
                <a:lnTo>
                  <a:pt x="78069" y="741808"/>
                </a:lnTo>
                <a:lnTo>
                  <a:pt x="104505" y="777903"/>
                </a:lnTo>
                <a:lnTo>
                  <a:pt x="134203" y="811523"/>
                </a:lnTo>
                <a:lnTo>
                  <a:pt x="166949" y="842465"/>
                </a:lnTo>
                <a:lnTo>
                  <a:pt x="202527" y="870526"/>
                </a:lnTo>
                <a:lnTo>
                  <a:pt x="240723" y="895505"/>
                </a:lnTo>
                <a:lnTo>
                  <a:pt x="281321" y="917197"/>
                </a:lnTo>
                <a:lnTo>
                  <a:pt x="324107" y="935400"/>
                </a:lnTo>
                <a:lnTo>
                  <a:pt x="368865" y="949911"/>
                </a:lnTo>
                <a:lnTo>
                  <a:pt x="415381" y="960527"/>
                </a:lnTo>
                <a:lnTo>
                  <a:pt x="463439" y="967046"/>
                </a:lnTo>
                <a:lnTo>
                  <a:pt x="512825" y="969263"/>
                </a:lnTo>
                <a:lnTo>
                  <a:pt x="562212" y="967046"/>
                </a:lnTo>
                <a:lnTo>
                  <a:pt x="610270" y="960527"/>
                </a:lnTo>
                <a:lnTo>
                  <a:pt x="656786" y="949911"/>
                </a:lnTo>
                <a:lnTo>
                  <a:pt x="701544" y="935400"/>
                </a:lnTo>
                <a:lnTo>
                  <a:pt x="744330" y="917197"/>
                </a:lnTo>
                <a:lnTo>
                  <a:pt x="784928" y="895505"/>
                </a:lnTo>
                <a:lnTo>
                  <a:pt x="823124" y="870526"/>
                </a:lnTo>
                <a:lnTo>
                  <a:pt x="858702" y="842465"/>
                </a:lnTo>
                <a:lnTo>
                  <a:pt x="891448" y="811523"/>
                </a:lnTo>
                <a:lnTo>
                  <a:pt x="921146" y="777903"/>
                </a:lnTo>
                <a:lnTo>
                  <a:pt x="947582" y="741808"/>
                </a:lnTo>
                <a:lnTo>
                  <a:pt x="970541" y="703442"/>
                </a:lnTo>
                <a:lnTo>
                  <a:pt x="989808" y="663006"/>
                </a:lnTo>
                <a:lnTo>
                  <a:pt x="1005167" y="620705"/>
                </a:lnTo>
                <a:lnTo>
                  <a:pt x="1016404" y="576740"/>
                </a:lnTo>
                <a:lnTo>
                  <a:pt x="1023304" y="531314"/>
                </a:lnTo>
                <a:lnTo>
                  <a:pt x="1025651" y="484631"/>
                </a:lnTo>
                <a:lnTo>
                  <a:pt x="1023304" y="437949"/>
                </a:lnTo>
                <a:lnTo>
                  <a:pt x="1016404" y="392523"/>
                </a:lnTo>
                <a:lnTo>
                  <a:pt x="1005167" y="348558"/>
                </a:lnTo>
                <a:lnTo>
                  <a:pt x="989808" y="306257"/>
                </a:lnTo>
                <a:lnTo>
                  <a:pt x="970541" y="265821"/>
                </a:lnTo>
                <a:lnTo>
                  <a:pt x="947582" y="227455"/>
                </a:lnTo>
                <a:lnTo>
                  <a:pt x="921146" y="191360"/>
                </a:lnTo>
                <a:lnTo>
                  <a:pt x="891448" y="157740"/>
                </a:lnTo>
                <a:lnTo>
                  <a:pt x="858702" y="126798"/>
                </a:lnTo>
                <a:lnTo>
                  <a:pt x="823124" y="98737"/>
                </a:lnTo>
                <a:lnTo>
                  <a:pt x="784928" y="73758"/>
                </a:lnTo>
                <a:lnTo>
                  <a:pt x="744330" y="52066"/>
                </a:lnTo>
                <a:lnTo>
                  <a:pt x="701544" y="33863"/>
                </a:lnTo>
                <a:lnTo>
                  <a:pt x="656786" y="19352"/>
                </a:lnTo>
                <a:lnTo>
                  <a:pt x="610270" y="8736"/>
                </a:lnTo>
                <a:lnTo>
                  <a:pt x="562212" y="2217"/>
                </a:lnTo>
                <a:lnTo>
                  <a:pt x="512825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131" y="6196584"/>
            <a:ext cx="1019556" cy="43129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79664" y="6196584"/>
            <a:ext cx="839724" cy="431291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5993891"/>
            <a:ext cx="9144000" cy="8255"/>
          </a:xfrm>
          <a:custGeom>
            <a:avLst/>
            <a:gdLst/>
            <a:ahLst/>
            <a:cxnLst/>
            <a:rect l="l" t="t" r="r" b="b"/>
            <a:pathLst>
              <a:path w="9144000" h="8254">
                <a:moveTo>
                  <a:pt x="0" y="0"/>
                </a:moveTo>
                <a:lnTo>
                  <a:pt x="9144000" y="7683"/>
                </a:lnTo>
              </a:path>
            </a:pathLst>
          </a:custGeom>
          <a:ln w="57912">
            <a:solidFill>
              <a:srgbClr val="1F38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Biologi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Fåglar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51228" y="1538732"/>
            <a:ext cx="42881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Omkring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275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olika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fågelarter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har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iakttagits på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Kullaberg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51228" y="1965147"/>
            <a:ext cx="37344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Av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dessa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häckar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cirka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90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arter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årligen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området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51228" y="2392426"/>
            <a:ext cx="6403340" cy="12947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Stora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mängder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flyttfåglar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rör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sig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över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under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vår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höst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marR="30543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Efter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stark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västlig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vind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kan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man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se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ovanliga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sjöfåglar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blåst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till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berget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från </a:t>
            </a:r>
            <a:r>
              <a:rPr sz="1400" b="1" spc="-10" dirty="0">
                <a:latin typeface="Calibri"/>
                <a:cs typeface="Calibri"/>
              </a:rPr>
              <a:t>Atlanten</a:t>
            </a:r>
            <a:endParaRPr sz="1400">
              <a:latin typeface="Calibri"/>
              <a:cs typeface="Calibri"/>
            </a:endParaRPr>
          </a:p>
          <a:p>
            <a:pPr marL="469900" marR="5080">
              <a:lnSpc>
                <a:spcPct val="100000"/>
              </a:lnSpc>
              <a:spcBef>
                <a:spcPts val="625"/>
              </a:spcBef>
            </a:pPr>
            <a:r>
              <a:rPr sz="1100" dirty="0">
                <a:latin typeface="Calibri"/>
                <a:cs typeface="Calibri"/>
              </a:rPr>
              <a:t>Tretåig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mås,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havssula,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liror,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stormfågel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labbar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hör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till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fåglarna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som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fågelintresserade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då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tar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sig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hit </a:t>
            </a:r>
            <a:r>
              <a:rPr sz="1100" spc="-25" dirty="0">
                <a:latin typeface="Calibri"/>
                <a:cs typeface="Calibri"/>
              </a:rPr>
              <a:t>för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spana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efter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761988" y="809244"/>
            <a:ext cx="1217930" cy="1222375"/>
          </a:xfrm>
          <a:custGeom>
            <a:avLst/>
            <a:gdLst/>
            <a:ahLst/>
            <a:cxnLst/>
            <a:rect l="l" t="t" r="r" b="b"/>
            <a:pathLst>
              <a:path w="1217929" h="1222375">
                <a:moveTo>
                  <a:pt x="608837" y="0"/>
                </a:moveTo>
                <a:lnTo>
                  <a:pt x="561251" y="1838"/>
                </a:lnTo>
                <a:lnTo>
                  <a:pt x="514668" y="7262"/>
                </a:lnTo>
                <a:lnTo>
                  <a:pt x="469223" y="16137"/>
                </a:lnTo>
                <a:lnTo>
                  <a:pt x="425050" y="28326"/>
                </a:lnTo>
                <a:lnTo>
                  <a:pt x="382287" y="43695"/>
                </a:lnTo>
                <a:lnTo>
                  <a:pt x="341067" y="62106"/>
                </a:lnTo>
                <a:lnTo>
                  <a:pt x="301526" y="83424"/>
                </a:lnTo>
                <a:lnTo>
                  <a:pt x="263799" y="107514"/>
                </a:lnTo>
                <a:lnTo>
                  <a:pt x="228022" y="134240"/>
                </a:lnTo>
                <a:lnTo>
                  <a:pt x="194330" y="163466"/>
                </a:lnTo>
                <a:lnTo>
                  <a:pt x="162857" y="195056"/>
                </a:lnTo>
                <a:lnTo>
                  <a:pt x="133740" y="228875"/>
                </a:lnTo>
                <a:lnTo>
                  <a:pt x="107114" y="264786"/>
                </a:lnTo>
                <a:lnTo>
                  <a:pt x="83114" y="302655"/>
                </a:lnTo>
                <a:lnTo>
                  <a:pt x="61875" y="342344"/>
                </a:lnTo>
                <a:lnTo>
                  <a:pt x="43532" y="383719"/>
                </a:lnTo>
                <a:lnTo>
                  <a:pt x="28221" y="426644"/>
                </a:lnTo>
                <a:lnTo>
                  <a:pt x="16077" y="470982"/>
                </a:lnTo>
                <a:lnTo>
                  <a:pt x="7235" y="516599"/>
                </a:lnTo>
                <a:lnTo>
                  <a:pt x="1831" y="563358"/>
                </a:lnTo>
                <a:lnTo>
                  <a:pt x="0" y="611123"/>
                </a:lnTo>
                <a:lnTo>
                  <a:pt x="1831" y="658889"/>
                </a:lnTo>
                <a:lnTo>
                  <a:pt x="7235" y="705648"/>
                </a:lnTo>
                <a:lnTo>
                  <a:pt x="16077" y="751265"/>
                </a:lnTo>
                <a:lnTo>
                  <a:pt x="28221" y="795603"/>
                </a:lnTo>
                <a:lnTo>
                  <a:pt x="43532" y="838528"/>
                </a:lnTo>
                <a:lnTo>
                  <a:pt x="61875" y="879903"/>
                </a:lnTo>
                <a:lnTo>
                  <a:pt x="83114" y="919592"/>
                </a:lnTo>
                <a:lnTo>
                  <a:pt x="107114" y="957461"/>
                </a:lnTo>
                <a:lnTo>
                  <a:pt x="133740" y="993372"/>
                </a:lnTo>
                <a:lnTo>
                  <a:pt x="162857" y="1027191"/>
                </a:lnTo>
                <a:lnTo>
                  <a:pt x="194330" y="1058781"/>
                </a:lnTo>
                <a:lnTo>
                  <a:pt x="228022" y="1088007"/>
                </a:lnTo>
                <a:lnTo>
                  <a:pt x="263799" y="1114733"/>
                </a:lnTo>
                <a:lnTo>
                  <a:pt x="301526" y="1138823"/>
                </a:lnTo>
                <a:lnTo>
                  <a:pt x="341067" y="1160141"/>
                </a:lnTo>
                <a:lnTo>
                  <a:pt x="382287" y="1178552"/>
                </a:lnTo>
                <a:lnTo>
                  <a:pt x="425050" y="1193921"/>
                </a:lnTo>
                <a:lnTo>
                  <a:pt x="469223" y="1206110"/>
                </a:lnTo>
                <a:lnTo>
                  <a:pt x="514668" y="1214985"/>
                </a:lnTo>
                <a:lnTo>
                  <a:pt x="561251" y="1220409"/>
                </a:lnTo>
                <a:lnTo>
                  <a:pt x="608837" y="1222247"/>
                </a:lnTo>
                <a:lnTo>
                  <a:pt x="656424" y="1220409"/>
                </a:lnTo>
                <a:lnTo>
                  <a:pt x="703007" y="1214985"/>
                </a:lnTo>
                <a:lnTo>
                  <a:pt x="748452" y="1206110"/>
                </a:lnTo>
                <a:lnTo>
                  <a:pt x="792625" y="1193921"/>
                </a:lnTo>
                <a:lnTo>
                  <a:pt x="835388" y="1178552"/>
                </a:lnTo>
                <a:lnTo>
                  <a:pt x="876608" y="1160141"/>
                </a:lnTo>
                <a:lnTo>
                  <a:pt x="916149" y="1138823"/>
                </a:lnTo>
                <a:lnTo>
                  <a:pt x="953876" y="1114733"/>
                </a:lnTo>
                <a:lnTo>
                  <a:pt x="989653" y="1088007"/>
                </a:lnTo>
                <a:lnTo>
                  <a:pt x="1023345" y="1058781"/>
                </a:lnTo>
                <a:lnTo>
                  <a:pt x="1054818" y="1027191"/>
                </a:lnTo>
                <a:lnTo>
                  <a:pt x="1083935" y="993372"/>
                </a:lnTo>
                <a:lnTo>
                  <a:pt x="1110561" y="957461"/>
                </a:lnTo>
                <a:lnTo>
                  <a:pt x="1134561" y="919592"/>
                </a:lnTo>
                <a:lnTo>
                  <a:pt x="1155800" y="879903"/>
                </a:lnTo>
                <a:lnTo>
                  <a:pt x="1174143" y="838528"/>
                </a:lnTo>
                <a:lnTo>
                  <a:pt x="1189454" y="795603"/>
                </a:lnTo>
                <a:lnTo>
                  <a:pt x="1201598" y="751265"/>
                </a:lnTo>
                <a:lnTo>
                  <a:pt x="1210440" y="705648"/>
                </a:lnTo>
                <a:lnTo>
                  <a:pt x="1215844" y="658889"/>
                </a:lnTo>
                <a:lnTo>
                  <a:pt x="1217676" y="611123"/>
                </a:lnTo>
                <a:lnTo>
                  <a:pt x="1215844" y="563358"/>
                </a:lnTo>
                <a:lnTo>
                  <a:pt x="1210440" y="516599"/>
                </a:lnTo>
                <a:lnTo>
                  <a:pt x="1201598" y="470982"/>
                </a:lnTo>
                <a:lnTo>
                  <a:pt x="1189454" y="426644"/>
                </a:lnTo>
                <a:lnTo>
                  <a:pt x="1174143" y="383719"/>
                </a:lnTo>
                <a:lnTo>
                  <a:pt x="1155800" y="342344"/>
                </a:lnTo>
                <a:lnTo>
                  <a:pt x="1134561" y="302655"/>
                </a:lnTo>
                <a:lnTo>
                  <a:pt x="1110561" y="264786"/>
                </a:lnTo>
                <a:lnTo>
                  <a:pt x="1083935" y="228875"/>
                </a:lnTo>
                <a:lnTo>
                  <a:pt x="1054818" y="195056"/>
                </a:lnTo>
                <a:lnTo>
                  <a:pt x="1023345" y="163466"/>
                </a:lnTo>
                <a:lnTo>
                  <a:pt x="989653" y="134240"/>
                </a:lnTo>
                <a:lnTo>
                  <a:pt x="953876" y="107514"/>
                </a:lnTo>
                <a:lnTo>
                  <a:pt x="916149" y="83424"/>
                </a:lnTo>
                <a:lnTo>
                  <a:pt x="876608" y="62106"/>
                </a:lnTo>
                <a:lnTo>
                  <a:pt x="835388" y="43695"/>
                </a:lnTo>
                <a:lnTo>
                  <a:pt x="792625" y="28326"/>
                </a:lnTo>
                <a:lnTo>
                  <a:pt x="748452" y="16137"/>
                </a:lnTo>
                <a:lnTo>
                  <a:pt x="703007" y="7262"/>
                </a:lnTo>
                <a:lnTo>
                  <a:pt x="656424" y="1838"/>
                </a:lnTo>
                <a:lnTo>
                  <a:pt x="608837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997954" y="1060831"/>
            <a:ext cx="74803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Kullaberg</a:t>
            </a:r>
            <a:r>
              <a:rPr sz="1100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är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mycket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populärt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för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fågelskådare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11845" y="1568957"/>
            <a:ext cx="74803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5"/>
              </a:spcBef>
            </a:pP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En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fågelskådare kallas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ornitolog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654040" y="3793235"/>
            <a:ext cx="2216150" cy="1805939"/>
            <a:chOff x="5654040" y="3793235"/>
            <a:chExt cx="2216150" cy="1805939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54040" y="3793235"/>
              <a:ext cx="1758695" cy="167030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018020" y="4771643"/>
              <a:ext cx="852169" cy="828040"/>
            </a:xfrm>
            <a:custGeom>
              <a:avLst/>
              <a:gdLst/>
              <a:ahLst/>
              <a:cxnLst/>
              <a:rect l="l" t="t" r="r" b="b"/>
              <a:pathLst>
                <a:path w="852170" h="828039">
                  <a:moveTo>
                    <a:pt x="425957" y="0"/>
                  </a:moveTo>
                  <a:lnTo>
                    <a:pt x="376290" y="2784"/>
                  </a:lnTo>
                  <a:lnTo>
                    <a:pt x="328304" y="10930"/>
                  </a:lnTo>
                  <a:lnTo>
                    <a:pt x="282318" y="24126"/>
                  </a:lnTo>
                  <a:lnTo>
                    <a:pt x="238652" y="42063"/>
                  </a:lnTo>
                  <a:lnTo>
                    <a:pt x="197627" y="64429"/>
                  </a:lnTo>
                  <a:lnTo>
                    <a:pt x="159562" y="90913"/>
                  </a:lnTo>
                  <a:lnTo>
                    <a:pt x="124777" y="121205"/>
                  </a:lnTo>
                  <a:lnTo>
                    <a:pt x="93592" y="154994"/>
                  </a:lnTo>
                  <a:lnTo>
                    <a:pt x="66327" y="191970"/>
                  </a:lnTo>
                  <a:lnTo>
                    <a:pt x="43302" y="231821"/>
                  </a:lnTo>
                  <a:lnTo>
                    <a:pt x="24837" y="274237"/>
                  </a:lnTo>
                  <a:lnTo>
                    <a:pt x="11252" y="318906"/>
                  </a:lnTo>
                  <a:lnTo>
                    <a:pt x="2866" y="365520"/>
                  </a:lnTo>
                  <a:lnTo>
                    <a:pt x="0" y="413765"/>
                  </a:lnTo>
                  <a:lnTo>
                    <a:pt x="2866" y="462011"/>
                  </a:lnTo>
                  <a:lnTo>
                    <a:pt x="11252" y="508625"/>
                  </a:lnTo>
                  <a:lnTo>
                    <a:pt x="24837" y="553294"/>
                  </a:lnTo>
                  <a:lnTo>
                    <a:pt x="43302" y="595710"/>
                  </a:lnTo>
                  <a:lnTo>
                    <a:pt x="66327" y="635561"/>
                  </a:lnTo>
                  <a:lnTo>
                    <a:pt x="93592" y="672537"/>
                  </a:lnTo>
                  <a:lnTo>
                    <a:pt x="124777" y="706326"/>
                  </a:lnTo>
                  <a:lnTo>
                    <a:pt x="159562" y="736618"/>
                  </a:lnTo>
                  <a:lnTo>
                    <a:pt x="197627" y="763102"/>
                  </a:lnTo>
                  <a:lnTo>
                    <a:pt x="238652" y="785468"/>
                  </a:lnTo>
                  <a:lnTo>
                    <a:pt x="282318" y="803405"/>
                  </a:lnTo>
                  <a:lnTo>
                    <a:pt x="328304" y="816601"/>
                  </a:lnTo>
                  <a:lnTo>
                    <a:pt x="376290" y="824747"/>
                  </a:lnTo>
                  <a:lnTo>
                    <a:pt x="425957" y="827531"/>
                  </a:lnTo>
                  <a:lnTo>
                    <a:pt x="475625" y="824747"/>
                  </a:lnTo>
                  <a:lnTo>
                    <a:pt x="523611" y="816601"/>
                  </a:lnTo>
                  <a:lnTo>
                    <a:pt x="569597" y="803405"/>
                  </a:lnTo>
                  <a:lnTo>
                    <a:pt x="613263" y="785468"/>
                  </a:lnTo>
                  <a:lnTo>
                    <a:pt x="654288" y="763102"/>
                  </a:lnTo>
                  <a:lnTo>
                    <a:pt x="692353" y="736618"/>
                  </a:lnTo>
                  <a:lnTo>
                    <a:pt x="727138" y="706326"/>
                  </a:lnTo>
                  <a:lnTo>
                    <a:pt x="758323" y="672537"/>
                  </a:lnTo>
                  <a:lnTo>
                    <a:pt x="785588" y="635561"/>
                  </a:lnTo>
                  <a:lnTo>
                    <a:pt x="808613" y="595710"/>
                  </a:lnTo>
                  <a:lnTo>
                    <a:pt x="827078" y="553294"/>
                  </a:lnTo>
                  <a:lnTo>
                    <a:pt x="840663" y="508625"/>
                  </a:lnTo>
                  <a:lnTo>
                    <a:pt x="849049" y="462011"/>
                  </a:lnTo>
                  <a:lnTo>
                    <a:pt x="851915" y="413765"/>
                  </a:lnTo>
                  <a:lnTo>
                    <a:pt x="849049" y="365520"/>
                  </a:lnTo>
                  <a:lnTo>
                    <a:pt x="840663" y="318906"/>
                  </a:lnTo>
                  <a:lnTo>
                    <a:pt x="827078" y="274237"/>
                  </a:lnTo>
                  <a:lnTo>
                    <a:pt x="808613" y="231821"/>
                  </a:lnTo>
                  <a:lnTo>
                    <a:pt x="785588" y="191970"/>
                  </a:lnTo>
                  <a:lnTo>
                    <a:pt x="758323" y="154994"/>
                  </a:lnTo>
                  <a:lnTo>
                    <a:pt x="727138" y="121205"/>
                  </a:lnTo>
                  <a:lnTo>
                    <a:pt x="692353" y="90913"/>
                  </a:lnTo>
                  <a:lnTo>
                    <a:pt x="654288" y="64429"/>
                  </a:lnTo>
                  <a:lnTo>
                    <a:pt x="613263" y="42063"/>
                  </a:lnTo>
                  <a:lnTo>
                    <a:pt x="569597" y="24126"/>
                  </a:lnTo>
                  <a:lnTo>
                    <a:pt x="523611" y="10930"/>
                  </a:lnTo>
                  <a:lnTo>
                    <a:pt x="475625" y="2784"/>
                  </a:lnTo>
                  <a:lnTo>
                    <a:pt x="425957" y="0"/>
                  </a:lnTo>
                  <a:close/>
                </a:path>
              </a:pathLst>
            </a:custGeom>
            <a:solidFill>
              <a:srgbClr val="B4C6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3319271" y="3738371"/>
            <a:ext cx="2106295" cy="1948180"/>
            <a:chOff x="3319271" y="3738371"/>
            <a:chExt cx="2106295" cy="194818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19271" y="3738371"/>
              <a:ext cx="1850136" cy="170992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571999" y="4856987"/>
              <a:ext cx="853440" cy="829310"/>
            </a:xfrm>
            <a:custGeom>
              <a:avLst/>
              <a:gdLst/>
              <a:ahLst/>
              <a:cxnLst/>
              <a:rect l="l" t="t" r="r" b="b"/>
              <a:pathLst>
                <a:path w="853439" h="829310">
                  <a:moveTo>
                    <a:pt x="426720" y="0"/>
                  </a:moveTo>
                  <a:lnTo>
                    <a:pt x="376947" y="2788"/>
                  </a:lnTo>
                  <a:lnTo>
                    <a:pt x="328864" y="10945"/>
                  </a:lnTo>
                  <a:lnTo>
                    <a:pt x="282788" y="24161"/>
                  </a:lnTo>
                  <a:lnTo>
                    <a:pt x="239041" y="42125"/>
                  </a:lnTo>
                  <a:lnTo>
                    <a:pt x="197942" y="64526"/>
                  </a:lnTo>
                  <a:lnTo>
                    <a:pt x="159811" y="91053"/>
                  </a:lnTo>
                  <a:lnTo>
                    <a:pt x="124967" y="121396"/>
                  </a:lnTo>
                  <a:lnTo>
                    <a:pt x="93732" y="155243"/>
                  </a:lnTo>
                  <a:lnTo>
                    <a:pt x="66425" y="192285"/>
                  </a:lnTo>
                  <a:lnTo>
                    <a:pt x="43365" y="232210"/>
                  </a:lnTo>
                  <a:lnTo>
                    <a:pt x="24872" y="274707"/>
                  </a:lnTo>
                  <a:lnTo>
                    <a:pt x="11267" y="319466"/>
                  </a:lnTo>
                  <a:lnTo>
                    <a:pt x="2870" y="366177"/>
                  </a:lnTo>
                  <a:lnTo>
                    <a:pt x="0" y="414528"/>
                  </a:lnTo>
                  <a:lnTo>
                    <a:pt x="2870" y="462878"/>
                  </a:lnTo>
                  <a:lnTo>
                    <a:pt x="11267" y="509589"/>
                  </a:lnTo>
                  <a:lnTo>
                    <a:pt x="24872" y="554348"/>
                  </a:lnTo>
                  <a:lnTo>
                    <a:pt x="43365" y="596845"/>
                  </a:lnTo>
                  <a:lnTo>
                    <a:pt x="66425" y="636770"/>
                  </a:lnTo>
                  <a:lnTo>
                    <a:pt x="93732" y="673812"/>
                  </a:lnTo>
                  <a:lnTo>
                    <a:pt x="124967" y="707659"/>
                  </a:lnTo>
                  <a:lnTo>
                    <a:pt x="159811" y="738002"/>
                  </a:lnTo>
                  <a:lnTo>
                    <a:pt x="197942" y="764529"/>
                  </a:lnTo>
                  <a:lnTo>
                    <a:pt x="239041" y="786930"/>
                  </a:lnTo>
                  <a:lnTo>
                    <a:pt x="282788" y="804894"/>
                  </a:lnTo>
                  <a:lnTo>
                    <a:pt x="328864" y="818110"/>
                  </a:lnTo>
                  <a:lnTo>
                    <a:pt x="376947" y="826267"/>
                  </a:lnTo>
                  <a:lnTo>
                    <a:pt x="426720" y="829056"/>
                  </a:lnTo>
                  <a:lnTo>
                    <a:pt x="476492" y="826267"/>
                  </a:lnTo>
                  <a:lnTo>
                    <a:pt x="524575" y="818110"/>
                  </a:lnTo>
                  <a:lnTo>
                    <a:pt x="570651" y="804894"/>
                  </a:lnTo>
                  <a:lnTo>
                    <a:pt x="614398" y="786930"/>
                  </a:lnTo>
                  <a:lnTo>
                    <a:pt x="655497" y="764529"/>
                  </a:lnTo>
                  <a:lnTo>
                    <a:pt x="693628" y="738002"/>
                  </a:lnTo>
                  <a:lnTo>
                    <a:pt x="728472" y="707659"/>
                  </a:lnTo>
                  <a:lnTo>
                    <a:pt x="759707" y="673812"/>
                  </a:lnTo>
                  <a:lnTo>
                    <a:pt x="787014" y="636770"/>
                  </a:lnTo>
                  <a:lnTo>
                    <a:pt x="810074" y="596845"/>
                  </a:lnTo>
                  <a:lnTo>
                    <a:pt x="828567" y="554348"/>
                  </a:lnTo>
                  <a:lnTo>
                    <a:pt x="842172" y="509589"/>
                  </a:lnTo>
                  <a:lnTo>
                    <a:pt x="850569" y="462878"/>
                  </a:lnTo>
                  <a:lnTo>
                    <a:pt x="853439" y="414528"/>
                  </a:lnTo>
                  <a:lnTo>
                    <a:pt x="850569" y="366177"/>
                  </a:lnTo>
                  <a:lnTo>
                    <a:pt x="842172" y="319466"/>
                  </a:lnTo>
                  <a:lnTo>
                    <a:pt x="828567" y="274707"/>
                  </a:lnTo>
                  <a:lnTo>
                    <a:pt x="810074" y="232210"/>
                  </a:lnTo>
                  <a:lnTo>
                    <a:pt x="787014" y="192285"/>
                  </a:lnTo>
                  <a:lnTo>
                    <a:pt x="759707" y="155243"/>
                  </a:lnTo>
                  <a:lnTo>
                    <a:pt x="728472" y="121396"/>
                  </a:lnTo>
                  <a:lnTo>
                    <a:pt x="693628" y="91053"/>
                  </a:lnTo>
                  <a:lnTo>
                    <a:pt x="655497" y="64526"/>
                  </a:lnTo>
                  <a:lnTo>
                    <a:pt x="614398" y="42125"/>
                  </a:lnTo>
                  <a:lnTo>
                    <a:pt x="570651" y="24161"/>
                  </a:lnTo>
                  <a:lnTo>
                    <a:pt x="524575" y="10945"/>
                  </a:lnTo>
                  <a:lnTo>
                    <a:pt x="476492" y="2788"/>
                  </a:lnTo>
                  <a:lnTo>
                    <a:pt x="426720" y="0"/>
                  </a:lnTo>
                  <a:close/>
                </a:path>
              </a:pathLst>
            </a:custGeom>
            <a:solidFill>
              <a:srgbClr val="B4C6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722367" y="5173472"/>
            <a:ext cx="54102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Havssula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115302" y="5087492"/>
            <a:ext cx="66294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Stormfågel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51776" y="1039367"/>
            <a:ext cx="940435" cy="887094"/>
          </a:xfrm>
          <a:custGeom>
            <a:avLst/>
            <a:gdLst/>
            <a:ahLst/>
            <a:cxnLst/>
            <a:rect l="l" t="t" r="r" b="b"/>
            <a:pathLst>
              <a:path w="940434" h="887094">
                <a:moveTo>
                  <a:pt x="470153" y="0"/>
                </a:moveTo>
                <a:lnTo>
                  <a:pt x="422074" y="2289"/>
                </a:lnTo>
                <a:lnTo>
                  <a:pt x="375385" y="9007"/>
                </a:lnTo>
                <a:lnTo>
                  <a:pt x="330323" y="19933"/>
                </a:lnTo>
                <a:lnTo>
                  <a:pt x="287125" y="34843"/>
                </a:lnTo>
                <a:lnTo>
                  <a:pt x="246025" y="53515"/>
                </a:lnTo>
                <a:lnTo>
                  <a:pt x="207261" y="75725"/>
                </a:lnTo>
                <a:lnTo>
                  <a:pt x="171069" y="101252"/>
                </a:lnTo>
                <a:lnTo>
                  <a:pt x="137683" y="129873"/>
                </a:lnTo>
                <a:lnTo>
                  <a:pt x="107342" y="161364"/>
                </a:lnTo>
                <a:lnTo>
                  <a:pt x="80280" y="195504"/>
                </a:lnTo>
                <a:lnTo>
                  <a:pt x="56733" y="232069"/>
                </a:lnTo>
                <a:lnTo>
                  <a:pt x="36939" y="270837"/>
                </a:lnTo>
                <a:lnTo>
                  <a:pt x="21132" y="311585"/>
                </a:lnTo>
                <a:lnTo>
                  <a:pt x="9549" y="354091"/>
                </a:lnTo>
                <a:lnTo>
                  <a:pt x="2426" y="398131"/>
                </a:lnTo>
                <a:lnTo>
                  <a:pt x="0" y="443484"/>
                </a:lnTo>
                <a:lnTo>
                  <a:pt x="2426" y="488836"/>
                </a:lnTo>
                <a:lnTo>
                  <a:pt x="9549" y="532876"/>
                </a:lnTo>
                <a:lnTo>
                  <a:pt x="21132" y="575382"/>
                </a:lnTo>
                <a:lnTo>
                  <a:pt x="36939" y="616130"/>
                </a:lnTo>
                <a:lnTo>
                  <a:pt x="56733" y="654898"/>
                </a:lnTo>
                <a:lnTo>
                  <a:pt x="80280" y="691463"/>
                </a:lnTo>
                <a:lnTo>
                  <a:pt x="107342" y="725603"/>
                </a:lnTo>
                <a:lnTo>
                  <a:pt x="137683" y="757094"/>
                </a:lnTo>
                <a:lnTo>
                  <a:pt x="171069" y="785715"/>
                </a:lnTo>
                <a:lnTo>
                  <a:pt x="207261" y="811242"/>
                </a:lnTo>
                <a:lnTo>
                  <a:pt x="246025" y="833452"/>
                </a:lnTo>
                <a:lnTo>
                  <a:pt x="287125" y="852124"/>
                </a:lnTo>
                <a:lnTo>
                  <a:pt x="330323" y="867034"/>
                </a:lnTo>
                <a:lnTo>
                  <a:pt x="375385" y="877960"/>
                </a:lnTo>
                <a:lnTo>
                  <a:pt x="422074" y="884678"/>
                </a:lnTo>
                <a:lnTo>
                  <a:pt x="470153" y="886968"/>
                </a:lnTo>
                <a:lnTo>
                  <a:pt x="518233" y="884678"/>
                </a:lnTo>
                <a:lnTo>
                  <a:pt x="564922" y="877960"/>
                </a:lnTo>
                <a:lnTo>
                  <a:pt x="609984" y="867034"/>
                </a:lnTo>
                <a:lnTo>
                  <a:pt x="653182" y="852124"/>
                </a:lnTo>
                <a:lnTo>
                  <a:pt x="694282" y="833452"/>
                </a:lnTo>
                <a:lnTo>
                  <a:pt x="733046" y="811242"/>
                </a:lnTo>
                <a:lnTo>
                  <a:pt x="769238" y="785715"/>
                </a:lnTo>
                <a:lnTo>
                  <a:pt x="802624" y="757094"/>
                </a:lnTo>
                <a:lnTo>
                  <a:pt x="832965" y="725603"/>
                </a:lnTo>
                <a:lnTo>
                  <a:pt x="860027" y="691463"/>
                </a:lnTo>
                <a:lnTo>
                  <a:pt x="883574" y="654898"/>
                </a:lnTo>
                <a:lnTo>
                  <a:pt x="903368" y="616130"/>
                </a:lnTo>
                <a:lnTo>
                  <a:pt x="919175" y="575382"/>
                </a:lnTo>
                <a:lnTo>
                  <a:pt x="930758" y="532876"/>
                </a:lnTo>
                <a:lnTo>
                  <a:pt x="937881" y="488836"/>
                </a:lnTo>
                <a:lnTo>
                  <a:pt x="940307" y="443484"/>
                </a:lnTo>
                <a:lnTo>
                  <a:pt x="937881" y="398131"/>
                </a:lnTo>
                <a:lnTo>
                  <a:pt x="930758" y="354091"/>
                </a:lnTo>
                <a:lnTo>
                  <a:pt x="919175" y="311585"/>
                </a:lnTo>
                <a:lnTo>
                  <a:pt x="903368" y="270837"/>
                </a:lnTo>
                <a:lnTo>
                  <a:pt x="883574" y="232069"/>
                </a:lnTo>
                <a:lnTo>
                  <a:pt x="860027" y="195504"/>
                </a:lnTo>
                <a:lnTo>
                  <a:pt x="832965" y="161364"/>
                </a:lnTo>
                <a:lnTo>
                  <a:pt x="802624" y="129873"/>
                </a:lnTo>
                <a:lnTo>
                  <a:pt x="769238" y="101252"/>
                </a:lnTo>
                <a:lnTo>
                  <a:pt x="733046" y="75725"/>
                </a:lnTo>
                <a:lnTo>
                  <a:pt x="694282" y="53515"/>
                </a:lnTo>
                <a:lnTo>
                  <a:pt x="653182" y="34843"/>
                </a:lnTo>
                <a:lnTo>
                  <a:pt x="609984" y="19933"/>
                </a:lnTo>
                <a:lnTo>
                  <a:pt x="564922" y="9007"/>
                </a:lnTo>
                <a:lnTo>
                  <a:pt x="518233" y="2289"/>
                </a:lnTo>
                <a:lnTo>
                  <a:pt x="470153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131" y="6196584"/>
            <a:ext cx="1019556" cy="43129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79664" y="6196584"/>
            <a:ext cx="839724" cy="431291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5993891"/>
            <a:ext cx="9144000" cy="8255"/>
          </a:xfrm>
          <a:custGeom>
            <a:avLst/>
            <a:gdLst/>
            <a:ahLst/>
            <a:cxnLst/>
            <a:rect l="l" t="t" r="r" b="b"/>
            <a:pathLst>
              <a:path w="9144000" h="8254">
                <a:moveTo>
                  <a:pt x="0" y="0"/>
                </a:moveTo>
                <a:lnTo>
                  <a:pt x="9144000" y="7683"/>
                </a:lnTo>
              </a:path>
            </a:pathLst>
          </a:custGeom>
          <a:ln w="57912">
            <a:solidFill>
              <a:srgbClr val="1F38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486472" y="3352845"/>
            <a:ext cx="7847965" cy="2233930"/>
            <a:chOff x="486472" y="3352845"/>
            <a:chExt cx="7847965" cy="223393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472" y="3352845"/>
              <a:ext cx="7847958" cy="223349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38834" y="3440429"/>
              <a:ext cx="3548379" cy="706120"/>
            </a:xfrm>
            <a:custGeom>
              <a:avLst/>
              <a:gdLst/>
              <a:ahLst/>
              <a:cxnLst/>
              <a:rect l="l" t="t" r="r" b="b"/>
              <a:pathLst>
                <a:path w="3548379" h="706120">
                  <a:moveTo>
                    <a:pt x="1414272" y="307086"/>
                  </a:moveTo>
                  <a:lnTo>
                    <a:pt x="1423255" y="267063"/>
                  </a:lnTo>
                  <a:lnTo>
                    <a:pt x="1449455" y="228594"/>
                  </a:lnTo>
                  <a:lnTo>
                    <a:pt x="1491747" y="192002"/>
                  </a:lnTo>
                  <a:lnTo>
                    <a:pt x="1549007" y="157612"/>
                  </a:lnTo>
                  <a:lnTo>
                    <a:pt x="1620109" y="125748"/>
                  </a:lnTo>
                  <a:lnTo>
                    <a:pt x="1660500" y="110864"/>
                  </a:lnTo>
                  <a:lnTo>
                    <a:pt x="1703929" y="96733"/>
                  </a:lnTo>
                  <a:lnTo>
                    <a:pt x="1750256" y="83396"/>
                  </a:lnTo>
                  <a:lnTo>
                    <a:pt x="1799342" y="70893"/>
                  </a:lnTo>
                  <a:lnTo>
                    <a:pt x="1851044" y="59265"/>
                  </a:lnTo>
                  <a:lnTo>
                    <a:pt x="1905222" y="48552"/>
                  </a:lnTo>
                  <a:lnTo>
                    <a:pt x="1961737" y="38794"/>
                  </a:lnTo>
                  <a:lnTo>
                    <a:pt x="2020447" y="30032"/>
                  </a:lnTo>
                  <a:lnTo>
                    <a:pt x="2081211" y="22308"/>
                  </a:lnTo>
                  <a:lnTo>
                    <a:pt x="2143890" y="15660"/>
                  </a:lnTo>
                  <a:lnTo>
                    <a:pt x="2208341" y="10130"/>
                  </a:lnTo>
                  <a:lnTo>
                    <a:pt x="2274426" y="5759"/>
                  </a:lnTo>
                  <a:lnTo>
                    <a:pt x="2342003" y="2586"/>
                  </a:lnTo>
                  <a:lnTo>
                    <a:pt x="2410932" y="653"/>
                  </a:lnTo>
                  <a:lnTo>
                    <a:pt x="2481071" y="0"/>
                  </a:lnTo>
                  <a:lnTo>
                    <a:pt x="2551211" y="653"/>
                  </a:lnTo>
                  <a:lnTo>
                    <a:pt x="2620140" y="2586"/>
                  </a:lnTo>
                  <a:lnTo>
                    <a:pt x="2687717" y="5759"/>
                  </a:lnTo>
                  <a:lnTo>
                    <a:pt x="2753802" y="10130"/>
                  </a:lnTo>
                  <a:lnTo>
                    <a:pt x="2818253" y="15660"/>
                  </a:lnTo>
                  <a:lnTo>
                    <a:pt x="2880932" y="22308"/>
                  </a:lnTo>
                  <a:lnTo>
                    <a:pt x="2941696" y="30032"/>
                  </a:lnTo>
                  <a:lnTo>
                    <a:pt x="3000406" y="38794"/>
                  </a:lnTo>
                  <a:lnTo>
                    <a:pt x="3056921" y="48552"/>
                  </a:lnTo>
                  <a:lnTo>
                    <a:pt x="3111099" y="59265"/>
                  </a:lnTo>
                  <a:lnTo>
                    <a:pt x="3162801" y="70893"/>
                  </a:lnTo>
                  <a:lnTo>
                    <a:pt x="3211887" y="83396"/>
                  </a:lnTo>
                  <a:lnTo>
                    <a:pt x="3258214" y="96733"/>
                  </a:lnTo>
                  <a:lnTo>
                    <a:pt x="3301643" y="110864"/>
                  </a:lnTo>
                  <a:lnTo>
                    <a:pt x="3342034" y="125748"/>
                  </a:lnTo>
                  <a:lnTo>
                    <a:pt x="3379245" y="141344"/>
                  </a:lnTo>
                  <a:lnTo>
                    <a:pt x="3443566" y="174512"/>
                  </a:lnTo>
                  <a:lnTo>
                    <a:pt x="3493483" y="210043"/>
                  </a:lnTo>
                  <a:lnTo>
                    <a:pt x="3527870" y="247614"/>
                  </a:lnTo>
                  <a:lnTo>
                    <a:pt x="3545602" y="286900"/>
                  </a:lnTo>
                  <a:lnTo>
                    <a:pt x="3547871" y="307086"/>
                  </a:lnTo>
                  <a:lnTo>
                    <a:pt x="3545602" y="327271"/>
                  </a:lnTo>
                  <a:lnTo>
                    <a:pt x="3527870" y="366557"/>
                  </a:lnTo>
                  <a:lnTo>
                    <a:pt x="3493483" y="404128"/>
                  </a:lnTo>
                  <a:lnTo>
                    <a:pt x="3443566" y="439659"/>
                  </a:lnTo>
                  <a:lnTo>
                    <a:pt x="3379245" y="472827"/>
                  </a:lnTo>
                  <a:lnTo>
                    <a:pt x="3342034" y="488423"/>
                  </a:lnTo>
                  <a:lnTo>
                    <a:pt x="3301643" y="503307"/>
                  </a:lnTo>
                  <a:lnTo>
                    <a:pt x="3258214" y="517438"/>
                  </a:lnTo>
                  <a:lnTo>
                    <a:pt x="3211887" y="530775"/>
                  </a:lnTo>
                  <a:lnTo>
                    <a:pt x="3162801" y="543278"/>
                  </a:lnTo>
                  <a:lnTo>
                    <a:pt x="3111099" y="554906"/>
                  </a:lnTo>
                  <a:lnTo>
                    <a:pt x="3056921" y="565619"/>
                  </a:lnTo>
                  <a:lnTo>
                    <a:pt x="3000406" y="575377"/>
                  </a:lnTo>
                  <a:lnTo>
                    <a:pt x="2941696" y="584139"/>
                  </a:lnTo>
                  <a:lnTo>
                    <a:pt x="2880932" y="591863"/>
                  </a:lnTo>
                  <a:lnTo>
                    <a:pt x="2818253" y="598511"/>
                  </a:lnTo>
                  <a:lnTo>
                    <a:pt x="2753802" y="604041"/>
                  </a:lnTo>
                  <a:lnTo>
                    <a:pt x="2687717" y="608412"/>
                  </a:lnTo>
                  <a:lnTo>
                    <a:pt x="2620140" y="611585"/>
                  </a:lnTo>
                  <a:lnTo>
                    <a:pt x="2551211" y="613518"/>
                  </a:lnTo>
                  <a:lnTo>
                    <a:pt x="2481071" y="614172"/>
                  </a:lnTo>
                  <a:lnTo>
                    <a:pt x="2410932" y="613518"/>
                  </a:lnTo>
                  <a:lnTo>
                    <a:pt x="2342003" y="611585"/>
                  </a:lnTo>
                  <a:lnTo>
                    <a:pt x="2274426" y="608412"/>
                  </a:lnTo>
                  <a:lnTo>
                    <a:pt x="2208341" y="604041"/>
                  </a:lnTo>
                  <a:lnTo>
                    <a:pt x="2143890" y="598511"/>
                  </a:lnTo>
                  <a:lnTo>
                    <a:pt x="2081211" y="591863"/>
                  </a:lnTo>
                  <a:lnTo>
                    <a:pt x="2020447" y="584139"/>
                  </a:lnTo>
                  <a:lnTo>
                    <a:pt x="1961737" y="575377"/>
                  </a:lnTo>
                  <a:lnTo>
                    <a:pt x="1905222" y="565619"/>
                  </a:lnTo>
                  <a:lnTo>
                    <a:pt x="1851044" y="554906"/>
                  </a:lnTo>
                  <a:lnTo>
                    <a:pt x="1799342" y="543278"/>
                  </a:lnTo>
                  <a:lnTo>
                    <a:pt x="1750256" y="530775"/>
                  </a:lnTo>
                  <a:lnTo>
                    <a:pt x="1703929" y="517438"/>
                  </a:lnTo>
                  <a:lnTo>
                    <a:pt x="1660500" y="503307"/>
                  </a:lnTo>
                  <a:lnTo>
                    <a:pt x="1620109" y="488423"/>
                  </a:lnTo>
                  <a:lnTo>
                    <a:pt x="1582898" y="472827"/>
                  </a:lnTo>
                  <a:lnTo>
                    <a:pt x="1518577" y="439659"/>
                  </a:lnTo>
                  <a:lnTo>
                    <a:pt x="1468660" y="404128"/>
                  </a:lnTo>
                  <a:lnTo>
                    <a:pt x="1434273" y="366557"/>
                  </a:lnTo>
                  <a:lnTo>
                    <a:pt x="1416541" y="327271"/>
                  </a:lnTo>
                  <a:lnTo>
                    <a:pt x="1414272" y="307086"/>
                  </a:lnTo>
                  <a:close/>
                </a:path>
                <a:path w="3548379" h="706120">
                  <a:moveTo>
                    <a:pt x="0" y="422910"/>
                  </a:moveTo>
                  <a:lnTo>
                    <a:pt x="3779" y="372106"/>
                  </a:lnTo>
                  <a:lnTo>
                    <a:pt x="14677" y="324285"/>
                  </a:lnTo>
                  <a:lnTo>
                    <a:pt x="32032" y="280246"/>
                  </a:lnTo>
                  <a:lnTo>
                    <a:pt x="55181" y="240788"/>
                  </a:lnTo>
                  <a:lnTo>
                    <a:pt x="83464" y="206712"/>
                  </a:lnTo>
                  <a:lnTo>
                    <a:pt x="116219" y="178816"/>
                  </a:lnTo>
                  <a:lnTo>
                    <a:pt x="152783" y="157900"/>
                  </a:lnTo>
                  <a:lnTo>
                    <a:pt x="192496" y="144764"/>
                  </a:lnTo>
                  <a:lnTo>
                    <a:pt x="234696" y="140208"/>
                  </a:lnTo>
                  <a:lnTo>
                    <a:pt x="276895" y="144764"/>
                  </a:lnTo>
                  <a:lnTo>
                    <a:pt x="316608" y="157900"/>
                  </a:lnTo>
                  <a:lnTo>
                    <a:pt x="353172" y="178816"/>
                  </a:lnTo>
                  <a:lnTo>
                    <a:pt x="385927" y="206712"/>
                  </a:lnTo>
                  <a:lnTo>
                    <a:pt x="414210" y="240788"/>
                  </a:lnTo>
                  <a:lnTo>
                    <a:pt x="437359" y="280246"/>
                  </a:lnTo>
                  <a:lnTo>
                    <a:pt x="454714" y="324285"/>
                  </a:lnTo>
                  <a:lnTo>
                    <a:pt x="465612" y="372106"/>
                  </a:lnTo>
                  <a:lnTo>
                    <a:pt x="469391" y="422910"/>
                  </a:lnTo>
                  <a:lnTo>
                    <a:pt x="465612" y="473713"/>
                  </a:lnTo>
                  <a:lnTo>
                    <a:pt x="454714" y="521534"/>
                  </a:lnTo>
                  <a:lnTo>
                    <a:pt x="437359" y="565573"/>
                  </a:lnTo>
                  <a:lnTo>
                    <a:pt x="414210" y="605031"/>
                  </a:lnTo>
                  <a:lnTo>
                    <a:pt x="385927" y="639107"/>
                  </a:lnTo>
                  <a:lnTo>
                    <a:pt x="353172" y="667004"/>
                  </a:lnTo>
                  <a:lnTo>
                    <a:pt x="316608" y="687919"/>
                  </a:lnTo>
                  <a:lnTo>
                    <a:pt x="276895" y="701055"/>
                  </a:lnTo>
                  <a:lnTo>
                    <a:pt x="234696" y="705612"/>
                  </a:lnTo>
                  <a:lnTo>
                    <a:pt x="192496" y="701055"/>
                  </a:lnTo>
                  <a:lnTo>
                    <a:pt x="152783" y="687919"/>
                  </a:lnTo>
                  <a:lnTo>
                    <a:pt x="116219" y="667004"/>
                  </a:lnTo>
                  <a:lnTo>
                    <a:pt x="83464" y="639107"/>
                  </a:lnTo>
                  <a:lnTo>
                    <a:pt x="55181" y="605031"/>
                  </a:lnTo>
                  <a:lnTo>
                    <a:pt x="32032" y="565573"/>
                  </a:lnTo>
                  <a:lnTo>
                    <a:pt x="14677" y="521534"/>
                  </a:lnTo>
                  <a:lnTo>
                    <a:pt x="3779" y="473713"/>
                  </a:lnTo>
                  <a:lnTo>
                    <a:pt x="0" y="422910"/>
                  </a:lnTo>
                  <a:close/>
                </a:path>
              </a:pathLst>
            </a:custGeom>
            <a:ln w="28956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451228" y="379856"/>
            <a:ext cx="1550670" cy="655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Biologi</a:t>
            </a:r>
          </a:p>
          <a:p>
            <a:pPr marL="12700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Fågelskyddsområden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67382" y="1423285"/>
            <a:ext cx="5810885" cy="80010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5"/>
              </a:spcBef>
            </a:pPr>
            <a:r>
              <a:rPr sz="1600" dirty="0">
                <a:latin typeface="Calibri"/>
                <a:cs typeface="Calibri"/>
              </a:rPr>
              <a:t>Det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finns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två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fågelskyddsområden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på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Kullaberg</a:t>
            </a:r>
            <a:endParaRPr sz="16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630"/>
              </a:spcBef>
            </a:pPr>
            <a:r>
              <a:rPr sz="1100" dirty="0">
                <a:latin typeface="Calibri"/>
                <a:cs typeface="Calibri"/>
              </a:rPr>
              <a:t>Dessa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skapats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skydda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utrotningshotade </a:t>
            </a:r>
            <a:r>
              <a:rPr sz="1100" b="1" dirty="0">
                <a:latin typeface="Calibri"/>
                <a:cs typeface="Calibri"/>
              </a:rPr>
              <a:t>pilgrimsfalken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som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häckar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på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Kullabergs</a:t>
            </a:r>
            <a:r>
              <a:rPr sz="1100" spc="-10" dirty="0">
                <a:latin typeface="Calibri"/>
                <a:cs typeface="Calibri"/>
              </a:rPr>
              <a:t> norra klippbranter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17219" y="2978657"/>
            <a:ext cx="716280" cy="361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spc="-25" dirty="0">
                <a:latin typeface="Calibri"/>
                <a:cs typeface="Calibri"/>
              </a:rPr>
              <a:t>Vid</a:t>
            </a:r>
            <a:endParaRPr sz="11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100" b="1" spc="-10" dirty="0">
                <a:latin typeface="Calibri"/>
                <a:cs typeface="Calibri"/>
              </a:rPr>
              <a:t>Visitgrottan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18153" y="2755519"/>
            <a:ext cx="107886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75260">
              <a:lnSpc>
                <a:spcPct val="100000"/>
              </a:lnSpc>
              <a:spcBef>
                <a:spcPts val="105"/>
              </a:spcBef>
            </a:pPr>
            <a:r>
              <a:rPr sz="1100" b="1" spc="-10" dirty="0">
                <a:latin typeface="Calibri"/>
                <a:cs typeface="Calibri"/>
              </a:rPr>
              <a:t>Djupadal</a:t>
            </a:r>
            <a:r>
              <a:rPr sz="1100" b="1" spc="15" dirty="0">
                <a:latin typeface="Calibri"/>
                <a:cs typeface="Calibri"/>
              </a:rPr>
              <a:t> </a:t>
            </a:r>
            <a:r>
              <a:rPr sz="1100" b="1" spc="-20" dirty="0">
                <a:latin typeface="Calibri"/>
                <a:cs typeface="Calibri"/>
              </a:rPr>
              <a:t>till </a:t>
            </a:r>
            <a:r>
              <a:rPr sz="1100" b="1" spc="-10" dirty="0">
                <a:latin typeface="Calibri"/>
                <a:cs typeface="Calibri"/>
              </a:rPr>
              <a:t>Valdemarsgrottan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489191" y="719327"/>
            <a:ext cx="962025" cy="986155"/>
          </a:xfrm>
          <a:custGeom>
            <a:avLst/>
            <a:gdLst/>
            <a:ahLst/>
            <a:cxnLst/>
            <a:rect l="l" t="t" r="r" b="b"/>
            <a:pathLst>
              <a:path w="962025" h="986155">
                <a:moveTo>
                  <a:pt x="480822" y="0"/>
                </a:moveTo>
                <a:lnTo>
                  <a:pt x="434514" y="2256"/>
                </a:lnTo>
                <a:lnTo>
                  <a:pt x="389452" y="8889"/>
                </a:lnTo>
                <a:lnTo>
                  <a:pt x="345838" y="19691"/>
                </a:lnTo>
                <a:lnTo>
                  <a:pt x="303872" y="34456"/>
                </a:lnTo>
                <a:lnTo>
                  <a:pt x="263755" y="52977"/>
                </a:lnTo>
                <a:lnTo>
                  <a:pt x="225691" y="75048"/>
                </a:lnTo>
                <a:lnTo>
                  <a:pt x="189879" y="100462"/>
                </a:lnTo>
                <a:lnTo>
                  <a:pt x="156522" y="129012"/>
                </a:lnTo>
                <a:lnTo>
                  <a:pt x="125821" y="160492"/>
                </a:lnTo>
                <a:lnTo>
                  <a:pt x="97977" y="194695"/>
                </a:lnTo>
                <a:lnTo>
                  <a:pt x="73192" y="231415"/>
                </a:lnTo>
                <a:lnTo>
                  <a:pt x="51667" y="270445"/>
                </a:lnTo>
                <a:lnTo>
                  <a:pt x="33604" y="311578"/>
                </a:lnTo>
                <a:lnTo>
                  <a:pt x="19204" y="354608"/>
                </a:lnTo>
                <a:lnTo>
                  <a:pt x="8669" y="399328"/>
                </a:lnTo>
                <a:lnTo>
                  <a:pt x="2201" y="445532"/>
                </a:lnTo>
                <a:lnTo>
                  <a:pt x="0" y="493013"/>
                </a:lnTo>
                <a:lnTo>
                  <a:pt x="2201" y="540495"/>
                </a:lnTo>
                <a:lnTo>
                  <a:pt x="8669" y="586699"/>
                </a:lnTo>
                <a:lnTo>
                  <a:pt x="19204" y="631419"/>
                </a:lnTo>
                <a:lnTo>
                  <a:pt x="33604" y="674449"/>
                </a:lnTo>
                <a:lnTo>
                  <a:pt x="51667" y="715582"/>
                </a:lnTo>
                <a:lnTo>
                  <a:pt x="73192" y="754612"/>
                </a:lnTo>
                <a:lnTo>
                  <a:pt x="97977" y="791332"/>
                </a:lnTo>
                <a:lnTo>
                  <a:pt x="125821" y="825535"/>
                </a:lnTo>
                <a:lnTo>
                  <a:pt x="156522" y="857015"/>
                </a:lnTo>
                <a:lnTo>
                  <a:pt x="189879" y="885565"/>
                </a:lnTo>
                <a:lnTo>
                  <a:pt x="225691" y="910979"/>
                </a:lnTo>
                <a:lnTo>
                  <a:pt x="263755" y="933050"/>
                </a:lnTo>
                <a:lnTo>
                  <a:pt x="303872" y="951571"/>
                </a:lnTo>
                <a:lnTo>
                  <a:pt x="345838" y="966336"/>
                </a:lnTo>
                <a:lnTo>
                  <a:pt x="389452" y="977138"/>
                </a:lnTo>
                <a:lnTo>
                  <a:pt x="434514" y="983771"/>
                </a:lnTo>
                <a:lnTo>
                  <a:pt x="480822" y="986027"/>
                </a:lnTo>
                <a:lnTo>
                  <a:pt x="527129" y="983771"/>
                </a:lnTo>
                <a:lnTo>
                  <a:pt x="572191" y="977138"/>
                </a:lnTo>
                <a:lnTo>
                  <a:pt x="615805" y="966336"/>
                </a:lnTo>
                <a:lnTo>
                  <a:pt x="657771" y="951571"/>
                </a:lnTo>
                <a:lnTo>
                  <a:pt x="697888" y="933050"/>
                </a:lnTo>
                <a:lnTo>
                  <a:pt x="735952" y="910979"/>
                </a:lnTo>
                <a:lnTo>
                  <a:pt x="771764" y="885565"/>
                </a:lnTo>
                <a:lnTo>
                  <a:pt x="805121" y="857015"/>
                </a:lnTo>
                <a:lnTo>
                  <a:pt x="835822" y="825535"/>
                </a:lnTo>
                <a:lnTo>
                  <a:pt x="863666" y="791332"/>
                </a:lnTo>
                <a:lnTo>
                  <a:pt x="888451" y="754612"/>
                </a:lnTo>
                <a:lnTo>
                  <a:pt x="909976" y="715582"/>
                </a:lnTo>
                <a:lnTo>
                  <a:pt x="928039" y="674449"/>
                </a:lnTo>
                <a:lnTo>
                  <a:pt x="942439" y="631419"/>
                </a:lnTo>
                <a:lnTo>
                  <a:pt x="952974" y="586699"/>
                </a:lnTo>
                <a:lnTo>
                  <a:pt x="959442" y="540495"/>
                </a:lnTo>
                <a:lnTo>
                  <a:pt x="961643" y="493013"/>
                </a:lnTo>
                <a:lnTo>
                  <a:pt x="959442" y="445532"/>
                </a:lnTo>
                <a:lnTo>
                  <a:pt x="952974" y="399328"/>
                </a:lnTo>
                <a:lnTo>
                  <a:pt x="942439" y="354608"/>
                </a:lnTo>
                <a:lnTo>
                  <a:pt x="928039" y="311578"/>
                </a:lnTo>
                <a:lnTo>
                  <a:pt x="909976" y="270445"/>
                </a:lnTo>
                <a:lnTo>
                  <a:pt x="888451" y="231415"/>
                </a:lnTo>
                <a:lnTo>
                  <a:pt x="863666" y="194695"/>
                </a:lnTo>
                <a:lnTo>
                  <a:pt x="835822" y="160492"/>
                </a:lnTo>
                <a:lnTo>
                  <a:pt x="805121" y="129012"/>
                </a:lnTo>
                <a:lnTo>
                  <a:pt x="771764" y="100462"/>
                </a:lnTo>
                <a:lnTo>
                  <a:pt x="735952" y="75048"/>
                </a:lnTo>
                <a:lnTo>
                  <a:pt x="697888" y="52977"/>
                </a:lnTo>
                <a:lnTo>
                  <a:pt x="657771" y="34456"/>
                </a:lnTo>
                <a:lnTo>
                  <a:pt x="615805" y="19691"/>
                </a:lnTo>
                <a:lnTo>
                  <a:pt x="572191" y="8889"/>
                </a:lnTo>
                <a:lnTo>
                  <a:pt x="527129" y="2256"/>
                </a:lnTo>
                <a:lnTo>
                  <a:pt x="480822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610604" y="929766"/>
            <a:ext cx="721360" cy="529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03505" algn="just">
              <a:lnSpc>
                <a:spcPct val="100000"/>
              </a:lnSpc>
              <a:spcBef>
                <a:spcPts val="105"/>
              </a:spcBef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Tillträde förbjudet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1/3</a:t>
            </a:r>
            <a:r>
              <a:rPr sz="1100" b="1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till</a:t>
            </a:r>
            <a:r>
              <a:rPr sz="1100" b="1" spc="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20" dirty="0">
                <a:solidFill>
                  <a:srgbClr val="1F3863"/>
                </a:solidFill>
                <a:latin typeface="Calibri"/>
                <a:cs typeface="Calibri"/>
              </a:rPr>
              <a:t>15/7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87157" y="1121105"/>
            <a:ext cx="670560" cy="6978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spc="-20" dirty="0">
                <a:solidFill>
                  <a:srgbClr val="1F3863"/>
                </a:solidFill>
                <a:latin typeface="Calibri"/>
                <a:cs typeface="Calibri"/>
              </a:rPr>
              <a:t>OBS!</a:t>
            </a:r>
            <a:endParaRPr sz="11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Gäller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även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50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m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ut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50" dirty="0">
                <a:solidFill>
                  <a:srgbClr val="1F3863"/>
                </a:solidFill>
                <a:latin typeface="Calibri"/>
                <a:cs typeface="Calibri"/>
              </a:rPr>
              <a:t>i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havet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46392" y="265175"/>
            <a:ext cx="1650492" cy="10210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267" rIns="0" bIns="0" rtlCol="0">
            <a:spAutoFit/>
          </a:bodyPr>
          <a:lstStyle/>
          <a:p>
            <a:pPr marL="205105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95" dirty="0"/>
              <a:t> </a:t>
            </a:r>
            <a:r>
              <a:rPr dirty="0"/>
              <a:t>marina</a:t>
            </a:r>
            <a:r>
              <a:rPr spc="-114" dirty="0"/>
              <a:t> </a:t>
            </a:r>
            <a:r>
              <a:rPr spc="-10" dirty="0"/>
              <a:t>reservat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0180" y="1342644"/>
            <a:ext cx="6263640" cy="41727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95" dirty="0"/>
              <a:t> </a:t>
            </a:r>
            <a:r>
              <a:rPr dirty="0"/>
              <a:t>marina</a:t>
            </a:r>
            <a:r>
              <a:rPr spc="-114" dirty="0"/>
              <a:t> </a:t>
            </a:r>
            <a:r>
              <a:rPr spc="-10" dirty="0"/>
              <a:t>reservat</a:t>
            </a:r>
          </a:p>
          <a:p>
            <a:pPr marL="864869">
              <a:lnSpc>
                <a:spcPts val="1639"/>
              </a:lnSpc>
            </a:pPr>
            <a:r>
              <a:rPr sz="1400" i="1" spc="-20" dirty="0">
                <a:latin typeface="Calibri"/>
                <a:cs typeface="Calibri"/>
              </a:rPr>
              <a:t>Varför </a:t>
            </a:r>
            <a:r>
              <a:rPr sz="1400" i="1" dirty="0">
                <a:latin typeface="Calibri"/>
                <a:cs typeface="Calibri"/>
              </a:rPr>
              <a:t>och </a:t>
            </a:r>
            <a:r>
              <a:rPr sz="1400" i="1" spc="-20" dirty="0">
                <a:latin typeface="Calibri"/>
                <a:cs typeface="Calibri"/>
              </a:rPr>
              <a:t>hur?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538732"/>
            <a:ext cx="6335395" cy="3077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dirty="0">
                <a:latin typeface="Calibri"/>
                <a:cs typeface="Calibri"/>
              </a:rPr>
              <a:t>1986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utökades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Östra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Västra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naturreservat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med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ett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marint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reservat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50" dirty="0">
                <a:latin typeface="Calibri"/>
                <a:cs typeface="Calibri"/>
              </a:rPr>
              <a:t>–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från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kusten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300</a:t>
            </a:r>
            <a:r>
              <a:rPr sz="1400" b="1" spc="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ut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 </a:t>
            </a:r>
            <a:r>
              <a:rPr sz="1400" b="1" spc="-20" dirty="0">
                <a:latin typeface="Calibri"/>
                <a:cs typeface="Calibri"/>
              </a:rPr>
              <a:t>havet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Syftet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var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att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skydda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havsbottnens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flora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fauna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så</a:t>
            </a:r>
            <a:r>
              <a:rPr sz="1400" spc="-10" dirty="0">
                <a:latin typeface="Calibri"/>
                <a:cs typeface="Calibri"/>
              </a:rPr>
              <a:t> ostörd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möjligt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Arial"/>
              <a:buChar char="•"/>
            </a:pPr>
            <a:endParaRPr sz="160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spcBef>
                <a:spcPts val="141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Inga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fasta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fiskeredskap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konstruktioner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kan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skada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botten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sättas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ut</a:t>
            </a:r>
            <a:r>
              <a:rPr sz="1400" spc="-20" dirty="0">
                <a:latin typeface="Calibri"/>
                <a:cs typeface="Calibri"/>
              </a:rPr>
              <a:t> inom </a:t>
            </a:r>
            <a:r>
              <a:rPr sz="1400" dirty="0">
                <a:latin typeface="Calibri"/>
                <a:cs typeface="Calibri"/>
              </a:rPr>
              <a:t>det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marina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reservatet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utan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tillstånd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Det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tillåtet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att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fiska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med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fiskespö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från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land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båt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20"/>
              </a:spcBef>
            </a:pPr>
            <a:r>
              <a:rPr sz="1100" dirty="0">
                <a:latin typeface="Calibri"/>
                <a:cs typeface="Calibri"/>
              </a:rPr>
              <a:t>Eftersom</a:t>
            </a:r>
            <a:r>
              <a:rPr sz="1100" spc="-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detta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inte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skadar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botten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Se,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men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röra!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25"/>
              </a:spcBef>
            </a:pPr>
            <a:r>
              <a:rPr sz="1100" dirty="0">
                <a:latin typeface="Calibri"/>
                <a:cs typeface="Calibri"/>
              </a:rPr>
              <a:t>Dykare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andra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får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t.ex.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inte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plocka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upp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hummer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eller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andra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organismer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95" dirty="0"/>
              <a:t> </a:t>
            </a:r>
            <a:r>
              <a:rPr dirty="0"/>
              <a:t>marina</a:t>
            </a:r>
            <a:r>
              <a:rPr spc="-114" dirty="0"/>
              <a:t> </a:t>
            </a:r>
            <a:r>
              <a:rPr spc="-10" dirty="0"/>
              <a:t>reservat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Tumlare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538732"/>
            <a:ext cx="6477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"/>
                <a:cs typeface="Calibri"/>
              </a:rPr>
              <a:t>Svenska: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22829" y="1538732"/>
            <a:ext cx="11036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Calibri"/>
                <a:cs typeface="Calibri"/>
              </a:rPr>
              <a:t>Vanlig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tumlare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51228" y="2392426"/>
            <a:ext cx="6985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"/>
                <a:cs typeface="Calibri"/>
              </a:rPr>
              <a:t>Engelska: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22829" y="2392426"/>
            <a:ext cx="13315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Calibri"/>
                <a:cs typeface="Calibri"/>
              </a:rPr>
              <a:t>Harbour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porpoise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51228" y="2819145"/>
            <a:ext cx="5943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"/>
                <a:cs typeface="Calibri"/>
              </a:rPr>
              <a:t>Danska: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22829" y="2819145"/>
            <a:ext cx="62420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Calibri"/>
                <a:cs typeface="Calibri"/>
              </a:rPr>
              <a:t>Marsvin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51228" y="3246247"/>
            <a:ext cx="5759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"/>
                <a:cs typeface="Calibri"/>
              </a:rPr>
              <a:t>Norska: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22829" y="3246247"/>
            <a:ext cx="3409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0" dirty="0">
                <a:latin typeface="Calibri"/>
                <a:cs typeface="Calibri"/>
              </a:rPr>
              <a:t>Nise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51228" y="3672966"/>
            <a:ext cx="46482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Calibri"/>
                <a:cs typeface="Calibri"/>
              </a:rPr>
              <a:t>Tyska: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22829" y="3672966"/>
            <a:ext cx="944244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Calibri"/>
                <a:cs typeface="Calibri"/>
              </a:rPr>
              <a:t>Schweinswal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35652" y="3247644"/>
            <a:ext cx="3144011" cy="172973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4914646" y="4788789"/>
            <a:ext cx="61976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latin typeface="Calibri"/>
                <a:cs typeface="Calibri"/>
              </a:rPr>
              <a:t>Zankl,</a:t>
            </a:r>
            <a:r>
              <a:rPr sz="800" spc="-1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S.,</a:t>
            </a:r>
            <a:r>
              <a:rPr sz="800" spc="-35" dirty="0">
                <a:latin typeface="Calibri"/>
                <a:cs typeface="Calibri"/>
              </a:rPr>
              <a:t> </a:t>
            </a:r>
            <a:r>
              <a:rPr sz="800" spc="-20" dirty="0">
                <a:latin typeface="Calibri"/>
                <a:cs typeface="Calibri"/>
              </a:rPr>
              <a:t>2009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661404" y="2045207"/>
            <a:ext cx="1318260" cy="1339850"/>
          </a:xfrm>
          <a:custGeom>
            <a:avLst/>
            <a:gdLst/>
            <a:ahLst/>
            <a:cxnLst/>
            <a:rect l="l" t="t" r="r" b="b"/>
            <a:pathLst>
              <a:path w="1318259" h="1339850">
                <a:moveTo>
                  <a:pt x="659129" y="0"/>
                </a:moveTo>
                <a:lnTo>
                  <a:pt x="612063" y="1681"/>
                </a:lnTo>
                <a:lnTo>
                  <a:pt x="565888" y="6650"/>
                </a:lnTo>
                <a:lnTo>
                  <a:pt x="520717" y="14794"/>
                </a:lnTo>
                <a:lnTo>
                  <a:pt x="476662" y="25998"/>
                </a:lnTo>
                <a:lnTo>
                  <a:pt x="433834" y="40151"/>
                </a:lnTo>
                <a:lnTo>
                  <a:pt x="392345" y="57137"/>
                </a:lnTo>
                <a:lnTo>
                  <a:pt x="352306" y="76845"/>
                </a:lnTo>
                <a:lnTo>
                  <a:pt x="313829" y="99161"/>
                </a:lnTo>
                <a:lnTo>
                  <a:pt x="277026" y="123971"/>
                </a:lnTo>
                <a:lnTo>
                  <a:pt x="242007" y="151163"/>
                </a:lnTo>
                <a:lnTo>
                  <a:pt x="208886" y="180622"/>
                </a:lnTo>
                <a:lnTo>
                  <a:pt x="177773" y="212236"/>
                </a:lnTo>
                <a:lnTo>
                  <a:pt x="148780" y="245892"/>
                </a:lnTo>
                <a:lnTo>
                  <a:pt x="122018" y="281475"/>
                </a:lnTo>
                <a:lnTo>
                  <a:pt x="97600" y="318874"/>
                </a:lnTo>
                <a:lnTo>
                  <a:pt x="75636" y="357974"/>
                </a:lnTo>
                <a:lnTo>
                  <a:pt x="56239" y="398662"/>
                </a:lnTo>
                <a:lnTo>
                  <a:pt x="39520" y="440825"/>
                </a:lnTo>
                <a:lnTo>
                  <a:pt x="25590" y="484349"/>
                </a:lnTo>
                <a:lnTo>
                  <a:pt x="14562" y="529122"/>
                </a:lnTo>
                <a:lnTo>
                  <a:pt x="6546" y="575030"/>
                </a:lnTo>
                <a:lnTo>
                  <a:pt x="1655" y="621959"/>
                </a:lnTo>
                <a:lnTo>
                  <a:pt x="0" y="669797"/>
                </a:lnTo>
                <a:lnTo>
                  <a:pt x="1655" y="717636"/>
                </a:lnTo>
                <a:lnTo>
                  <a:pt x="6546" y="764565"/>
                </a:lnTo>
                <a:lnTo>
                  <a:pt x="14562" y="810473"/>
                </a:lnTo>
                <a:lnTo>
                  <a:pt x="25590" y="855246"/>
                </a:lnTo>
                <a:lnTo>
                  <a:pt x="39520" y="898770"/>
                </a:lnTo>
                <a:lnTo>
                  <a:pt x="56239" y="940933"/>
                </a:lnTo>
                <a:lnTo>
                  <a:pt x="75636" y="981621"/>
                </a:lnTo>
                <a:lnTo>
                  <a:pt x="97600" y="1020721"/>
                </a:lnTo>
                <a:lnTo>
                  <a:pt x="122018" y="1058120"/>
                </a:lnTo>
                <a:lnTo>
                  <a:pt x="148780" y="1093703"/>
                </a:lnTo>
                <a:lnTo>
                  <a:pt x="177773" y="1127359"/>
                </a:lnTo>
                <a:lnTo>
                  <a:pt x="208886" y="1158973"/>
                </a:lnTo>
                <a:lnTo>
                  <a:pt x="242007" y="1188432"/>
                </a:lnTo>
                <a:lnTo>
                  <a:pt x="277026" y="1215624"/>
                </a:lnTo>
                <a:lnTo>
                  <a:pt x="313829" y="1240434"/>
                </a:lnTo>
                <a:lnTo>
                  <a:pt x="352306" y="1262750"/>
                </a:lnTo>
                <a:lnTo>
                  <a:pt x="392345" y="1282458"/>
                </a:lnTo>
                <a:lnTo>
                  <a:pt x="433834" y="1299444"/>
                </a:lnTo>
                <a:lnTo>
                  <a:pt x="476662" y="1313597"/>
                </a:lnTo>
                <a:lnTo>
                  <a:pt x="520717" y="1324801"/>
                </a:lnTo>
                <a:lnTo>
                  <a:pt x="565888" y="1332945"/>
                </a:lnTo>
                <a:lnTo>
                  <a:pt x="612063" y="1337914"/>
                </a:lnTo>
                <a:lnTo>
                  <a:pt x="659129" y="1339595"/>
                </a:lnTo>
                <a:lnTo>
                  <a:pt x="706196" y="1337914"/>
                </a:lnTo>
                <a:lnTo>
                  <a:pt x="752371" y="1332945"/>
                </a:lnTo>
                <a:lnTo>
                  <a:pt x="797542" y="1324801"/>
                </a:lnTo>
                <a:lnTo>
                  <a:pt x="841597" y="1313597"/>
                </a:lnTo>
                <a:lnTo>
                  <a:pt x="884425" y="1299444"/>
                </a:lnTo>
                <a:lnTo>
                  <a:pt x="925914" y="1282458"/>
                </a:lnTo>
                <a:lnTo>
                  <a:pt x="965953" y="1262750"/>
                </a:lnTo>
                <a:lnTo>
                  <a:pt x="1004430" y="1240434"/>
                </a:lnTo>
                <a:lnTo>
                  <a:pt x="1041233" y="1215624"/>
                </a:lnTo>
                <a:lnTo>
                  <a:pt x="1076252" y="1188432"/>
                </a:lnTo>
                <a:lnTo>
                  <a:pt x="1109373" y="1158973"/>
                </a:lnTo>
                <a:lnTo>
                  <a:pt x="1140486" y="1127359"/>
                </a:lnTo>
                <a:lnTo>
                  <a:pt x="1169479" y="1093703"/>
                </a:lnTo>
                <a:lnTo>
                  <a:pt x="1196241" y="1058120"/>
                </a:lnTo>
                <a:lnTo>
                  <a:pt x="1220659" y="1020721"/>
                </a:lnTo>
                <a:lnTo>
                  <a:pt x="1242623" y="981621"/>
                </a:lnTo>
                <a:lnTo>
                  <a:pt x="1262020" y="940933"/>
                </a:lnTo>
                <a:lnTo>
                  <a:pt x="1278739" y="898770"/>
                </a:lnTo>
                <a:lnTo>
                  <a:pt x="1292669" y="855246"/>
                </a:lnTo>
                <a:lnTo>
                  <a:pt x="1303697" y="810473"/>
                </a:lnTo>
                <a:lnTo>
                  <a:pt x="1311713" y="764565"/>
                </a:lnTo>
                <a:lnTo>
                  <a:pt x="1316604" y="717636"/>
                </a:lnTo>
                <a:lnTo>
                  <a:pt x="1318260" y="669797"/>
                </a:lnTo>
                <a:lnTo>
                  <a:pt x="1316604" y="621959"/>
                </a:lnTo>
                <a:lnTo>
                  <a:pt x="1311713" y="575030"/>
                </a:lnTo>
                <a:lnTo>
                  <a:pt x="1303697" y="529122"/>
                </a:lnTo>
                <a:lnTo>
                  <a:pt x="1292669" y="484349"/>
                </a:lnTo>
                <a:lnTo>
                  <a:pt x="1278739" y="440825"/>
                </a:lnTo>
                <a:lnTo>
                  <a:pt x="1262020" y="398662"/>
                </a:lnTo>
                <a:lnTo>
                  <a:pt x="1242623" y="357974"/>
                </a:lnTo>
                <a:lnTo>
                  <a:pt x="1220659" y="318874"/>
                </a:lnTo>
                <a:lnTo>
                  <a:pt x="1196241" y="281475"/>
                </a:lnTo>
                <a:lnTo>
                  <a:pt x="1169479" y="245892"/>
                </a:lnTo>
                <a:lnTo>
                  <a:pt x="1140486" y="212236"/>
                </a:lnTo>
                <a:lnTo>
                  <a:pt x="1109373" y="180622"/>
                </a:lnTo>
                <a:lnTo>
                  <a:pt x="1076252" y="151163"/>
                </a:lnTo>
                <a:lnTo>
                  <a:pt x="1041233" y="123971"/>
                </a:lnTo>
                <a:lnTo>
                  <a:pt x="1004430" y="99161"/>
                </a:lnTo>
                <a:lnTo>
                  <a:pt x="965953" y="76845"/>
                </a:lnTo>
                <a:lnTo>
                  <a:pt x="925914" y="57137"/>
                </a:lnTo>
                <a:lnTo>
                  <a:pt x="884425" y="40151"/>
                </a:lnTo>
                <a:lnTo>
                  <a:pt x="841597" y="25998"/>
                </a:lnTo>
                <a:lnTo>
                  <a:pt x="797542" y="14794"/>
                </a:lnTo>
                <a:lnTo>
                  <a:pt x="752371" y="6650"/>
                </a:lnTo>
                <a:lnTo>
                  <a:pt x="706196" y="1681"/>
                </a:lnTo>
                <a:lnTo>
                  <a:pt x="659129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792214" y="2155926"/>
            <a:ext cx="1059180" cy="101663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700"/>
              </a:spcBef>
            </a:pPr>
            <a:r>
              <a:rPr sz="1100" b="1" spc="-20" dirty="0">
                <a:solidFill>
                  <a:srgbClr val="1F3863"/>
                </a:solidFill>
                <a:latin typeface="Calibri"/>
                <a:cs typeface="Calibri"/>
              </a:rPr>
              <a:t>OBS!</a:t>
            </a:r>
            <a:endParaRPr sz="1100">
              <a:latin typeface="Calibri"/>
              <a:cs typeface="Calibri"/>
            </a:endParaRPr>
          </a:p>
          <a:p>
            <a:pPr marL="12065" marR="5080" indent="-635" algn="ctr">
              <a:lnSpc>
                <a:spcPct val="100000"/>
              </a:lnSpc>
              <a:spcBef>
                <a:spcPts val="6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Tumlaren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är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en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tandval,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precis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som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delfiner,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men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ingen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delfin!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95" dirty="0"/>
              <a:t> </a:t>
            </a:r>
            <a:r>
              <a:rPr dirty="0"/>
              <a:t>marina</a:t>
            </a:r>
            <a:r>
              <a:rPr spc="-114" dirty="0"/>
              <a:t> </a:t>
            </a:r>
            <a:r>
              <a:rPr spc="-10" dirty="0"/>
              <a:t>reservat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Tumlare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538732"/>
            <a:ext cx="5485130" cy="20567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spc="-10" dirty="0">
                <a:latin typeface="Calibri"/>
                <a:cs typeface="Calibri"/>
              </a:rPr>
              <a:t>Sveriges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enda</a:t>
            </a:r>
            <a:r>
              <a:rPr sz="1400" b="1" spc="-10" dirty="0">
                <a:latin typeface="Calibri"/>
                <a:cs typeface="Calibri"/>
              </a:rPr>
              <a:t> bofasta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val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894"/>
              </a:spcBef>
            </a:pPr>
            <a:r>
              <a:rPr sz="1100" dirty="0">
                <a:latin typeface="Calibri"/>
                <a:cs typeface="Calibri"/>
              </a:rPr>
              <a:t>Lever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hela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sitt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liv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svenska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hav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får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sina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ungar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här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Som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liten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människa i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storlek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300"/>
              </a:spcBef>
            </a:pPr>
            <a:r>
              <a:rPr sz="1100" b="1" dirty="0">
                <a:latin typeface="Calibri"/>
                <a:cs typeface="Calibri"/>
              </a:rPr>
              <a:t>150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–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190 cm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50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–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75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25" dirty="0">
                <a:latin typeface="Calibri"/>
                <a:cs typeface="Calibri"/>
              </a:rPr>
              <a:t>kg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Kan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bli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ca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12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år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gamla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900"/>
              </a:spcBef>
            </a:pPr>
            <a:r>
              <a:rPr sz="1100" spc="-10" dirty="0">
                <a:latin typeface="Calibri"/>
                <a:cs typeface="Calibri"/>
              </a:rPr>
              <a:t>Könsmogna</a:t>
            </a:r>
            <a:r>
              <a:rPr sz="1100" spc="-6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vid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4 –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5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års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ålder,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honan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föder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kalv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vid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midsommar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som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diar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är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20" dirty="0">
                <a:latin typeface="Calibri"/>
                <a:cs typeface="Calibri"/>
              </a:rPr>
              <a:t>helt</a:t>
            </a:r>
            <a:endParaRPr sz="11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90"/>
              </a:spcBef>
            </a:pPr>
            <a:r>
              <a:rPr sz="1100" dirty="0">
                <a:latin typeface="Calibri"/>
                <a:cs typeface="Calibri"/>
              </a:rPr>
              <a:t>beroende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av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mor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 följande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10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månaderna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51228" y="3679639"/>
            <a:ext cx="3496945" cy="586740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89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Äter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5-</a:t>
            </a:r>
            <a:r>
              <a:rPr sz="1400" dirty="0">
                <a:latin typeface="Calibri"/>
                <a:cs typeface="Calibri"/>
              </a:rPr>
              <a:t>10%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av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sin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kroppsvikt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varje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dag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25"/>
              </a:spcBef>
            </a:pPr>
            <a:r>
              <a:rPr sz="1100" dirty="0">
                <a:latin typeface="Calibri"/>
                <a:cs typeface="Calibri"/>
              </a:rPr>
              <a:t>Motsvarar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 – 6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kg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fisk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(småfisk: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sill,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torsk,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tobis,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etc.)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51228" y="4449902"/>
            <a:ext cx="311912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dirty="0">
                <a:latin typeface="Calibri"/>
                <a:cs typeface="Calibri"/>
              </a:rPr>
              <a:t>Lever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ensamma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eller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mindre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grupper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51228" y="4877180"/>
            <a:ext cx="492125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Använder </a:t>
            </a:r>
            <a:r>
              <a:rPr sz="1400" b="1" dirty="0">
                <a:latin typeface="Calibri"/>
                <a:cs typeface="Calibri"/>
              </a:rPr>
              <a:t>klickljud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för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ekolokalisering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(precis som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fladdermöss)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104888" y="3730752"/>
            <a:ext cx="1457325" cy="1434465"/>
          </a:xfrm>
          <a:custGeom>
            <a:avLst/>
            <a:gdLst/>
            <a:ahLst/>
            <a:cxnLst/>
            <a:rect l="l" t="t" r="r" b="b"/>
            <a:pathLst>
              <a:path w="1457325" h="1434464">
                <a:moveTo>
                  <a:pt x="728471" y="0"/>
                </a:moveTo>
                <a:lnTo>
                  <a:pt x="680573" y="1525"/>
                </a:lnTo>
                <a:lnTo>
                  <a:pt x="633502" y="6038"/>
                </a:lnTo>
                <a:lnTo>
                  <a:pt x="587354" y="13444"/>
                </a:lnTo>
                <a:lnTo>
                  <a:pt x="542226" y="23648"/>
                </a:lnTo>
                <a:lnTo>
                  <a:pt x="498213" y="36557"/>
                </a:lnTo>
                <a:lnTo>
                  <a:pt x="455412" y="52076"/>
                </a:lnTo>
                <a:lnTo>
                  <a:pt x="413918" y="70109"/>
                </a:lnTo>
                <a:lnTo>
                  <a:pt x="373827" y="90563"/>
                </a:lnTo>
                <a:lnTo>
                  <a:pt x="335236" y="113343"/>
                </a:lnTo>
                <a:lnTo>
                  <a:pt x="298240" y="138354"/>
                </a:lnTo>
                <a:lnTo>
                  <a:pt x="262935" y="165503"/>
                </a:lnTo>
                <a:lnTo>
                  <a:pt x="229418" y="194694"/>
                </a:lnTo>
                <a:lnTo>
                  <a:pt x="197784" y="225833"/>
                </a:lnTo>
                <a:lnTo>
                  <a:pt x="168129" y="258825"/>
                </a:lnTo>
                <a:lnTo>
                  <a:pt x="140549" y="293577"/>
                </a:lnTo>
                <a:lnTo>
                  <a:pt x="115140" y="329993"/>
                </a:lnTo>
                <a:lnTo>
                  <a:pt x="91999" y="367978"/>
                </a:lnTo>
                <a:lnTo>
                  <a:pt x="71220" y="407440"/>
                </a:lnTo>
                <a:lnTo>
                  <a:pt x="52901" y="448282"/>
                </a:lnTo>
                <a:lnTo>
                  <a:pt x="37136" y="490411"/>
                </a:lnTo>
                <a:lnTo>
                  <a:pt x="24023" y="533731"/>
                </a:lnTo>
                <a:lnTo>
                  <a:pt x="13657" y="578149"/>
                </a:lnTo>
                <a:lnTo>
                  <a:pt x="6133" y="623570"/>
                </a:lnTo>
                <a:lnTo>
                  <a:pt x="1549" y="669899"/>
                </a:lnTo>
                <a:lnTo>
                  <a:pt x="0" y="717042"/>
                </a:lnTo>
                <a:lnTo>
                  <a:pt x="1549" y="764184"/>
                </a:lnTo>
                <a:lnTo>
                  <a:pt x="6133" y="810513"/>
                </a:lnTo>
                <a:lnTo>
                  <a:pt x="13657" y="855934"/>
                </a:lnTo>
                <a:lnTo>
                  <a:pt x="24023" y="900352"/>
                </a:lnTo>
                <a:lnTo>
                  <a:pt x="37136" y="943672"/>
                </a:lnTo>
                <a:lnTo>
                  <a:pt x="52901" y="985801"/>
                </a:lnTo>
                <a:lnTo>
                  <a:pt x="71220" y="1026643"/>
                </a:lnTo>
                <a:lnTo>
                  <a:pt x="91999" y="1066105"/>
                </a:lnTo>
                <a:lnTo>
                  <a:pt x="115140" y="1104090"/>
                </a:lnTo>
                <a:lnTo>
                  <a:pt x="140549" y="1140506"/>
                </a:lnTo>
                <a:lnTo>
                  <a:pt x="168129" y="1175258"/>
                </a:lnTo>
                <a:lnTo>
                  <a:pt x="197784" y="1208250"/>
                </a:lnTo>
                <a:lnTo>
                  <a:pt x="229418" y="1239389"/>
                </a:lnTo>
                <a:lnTo>
                  <a:pt x="262935" y="1268580"/>
                </a:lnTo>
                <a:lnTo>
                  <a:pt x="298240" y="1295729"/>
                </a:lnTo>
                <a:lnTo>
                  <a:pt x="335236" y="1320740"/>
                </a:lnTo>
                <a:lnTo>
                  <a:pt x="373827" y="1343520"/>
                </a:lnTo>
                <a:lnTo>
                  <a:pt x="413918" y="1363974"/>
                </a:lnTo>
                <a:lnTo>
                  <a:pt x="455412" y="1382007"/>
                </a:lnTo>
                <a:lnTo>
                  <a:pt x="498213" y="1397526"/>
                </a:lnTo>
                <a:lnTo>
                  <a:pt x="542226" y="1410435"/>
                </a:lnTo>
                <a:lnTo>
                  <a:pt x="587354" y="1420639"/>
                </a:lnTo>
                <a:lnTo>
                  <a:pt x="633502" y="1428045"/>
                </a:lnTo>
                <a:lnTo>
                  <a:pt x="680573" y="1432558"/>
                </a:lnTo>
                <a:lnTo>
                  <a:pt x="728471" y="1434084"/>
                </a:lnTo>
                <a:lnTo>
                  <a:pt x="776370" y="1432558"/>
                </a:lnTo>
                <a:lnTo>
                  <a:pt x="823441" y="1428045"/>
                </a:lnTo>
                <a:lnTo>
                  <a:pt x="869589" y="1420639"/>
                </a:lnTo>
                <a:lnTo>
                  <a:pt x="914717" y="1410435"/>
                </a:lnTo>
                <a:lnTo>
                  <a:pt x="958730" y="1397526"/>
                </a:lnTo>
                <a:lnTo>
                  <a:pt x="1001531" y="1382007"/>
                </a:lnTo>
                <a:lnTo>
                  <a:pt x="1043025" y="1363974"/>
                </a:lnTo>
                <a:lnTo>
                  <a:pt x="1083116" y="1343520"/>
                </a:lnTo>
                <a:lnTo>
                  <a:pt x="1121707" y="1320740"/>
                </a:lnTo>
                <a:lnTo>
                  <a:pt x="1158703" y="1295729"/>
                </a:lnTo>
                <a:lnTo>
                  <a:pt x="1194008" y="1268580"/>
                </a:lnTo>
                <a:lnTo>
                  <a:pt x="1227525" y="1239389"/>
                </a:lnTo>
                <a:lnTo>
                  <a:pt x="1259159" y="1208250"/>
                </a:lnTo>
                <a:lnTo>
                  <a:pt x="1288814" y="1175258"/>
                </a:lnTo>
                <a:lnTo>
                  <a:pt x="1316394" y="1140506"/>
                </a:lnTo>
                <a:lnTo>
                  <a:pt x="1341803" y="1104090"/>
                </a:lnTo>
                <a:lnTo>
                  <a:pt x="1364944" y="1066105"/>
                </a:lnTo>
                <a:lnTo>
                  <a:pt x="1385723" y="1026643"/>
                </a:lnTo>
                <a:lnTo>
                  <a:pt x="1404042" y="985801"/>
                </a:lnTo>
                <a:lnTo>
                  <a:pt x="1419807" y="943672"/>
                </a:lnTo>
                <a:lnTo>
                  <a:pt x="1432920" y="900352"/>
                </a:lnTo>
                <a:lnTo>
                  <a:pt x="1443286" y="855934"/>
                </a:lnTo>
                <a:lnTo>
                  <a:pt x="1450810" y="810513"/>
                </a:lnTo>
                <a:lnTo>
                  <a:pt x="1455394" y="764184"/>
                </a:lnTo>
                <a:lnTo>
                  <a:pt x="1456943" y="717042"/>
                </a:lnTo>
                <a:lnTo>
                  <a:pt x="1455394" y="669899"/>
                </a:lnTo>
                <a:lnTo>
                  <a:pt x="1450810" y="623570"/>
                </a:lnTo>
                <a:lnTo>
                  <a:pt x="1443286" y="578149"/>
                </a:lnTo>
                <a:lnTo>
                  <a:pt x="1432920" y="533731"/>
                </a:lnTo>
                <a:lnTo>
                  <a:pt x="1419807" y="490411"/>
                </a:lnTo>
                <a:lnTo>
                  <a:pt x="1404042" y="448282"/>
                </a:lnTo>
                <a:lnTo>
                  <a:pt x="1385723" y="407440"/>
                </a:lnTo>
                <a:lnTo>
                  <a:pt x="1364944" y="367978"/>
                </a:lnTo>
                <a:lnTo>
                  <a:pt x="1341803" y="329993"/>
                </a:lnTo>
                <a:lnTo>
                  <a:pt x="1316394" y="293577"/>
                </a:lnTo>
                <a:lnTo>
                  <a:pt x="1288814" y="258825"/>
                </a:lnTo>
                <a:lnTo>
                  <a:pt x="1259159" y="225833"/>
                </a:lnTo>
                <a:lnTo>
                  <a:pt x="1227525" y="194694"/>
                </a:lnTo>
                <a:lnTo>
                  <a:pt x="1194008" y="165503"/>
                </a:lnTo>
                <a:lnTo>
                  <a:pt x="1158703" y="138354"/>
                </a:lnTo>
                <a:lnTo>
                  <a:pt x="1121707" y="113343"/>
                </a:lnTo>
                <a:lnTo>
                  <a:pt x="1083116" y="90563"/>
                </a:lnTo>
                <a:lnTo>
                  <a:pt x="1043025" y="70109"/>
                </a:lnTo>
                <a:lnTo>
                  <a:pt x="1001531" y="52076"/>
                </a:lnTo>
                <a:lnTo>
                  <a:pt x="958730" y="36557"/>
                </a:lnTo>
                <a:lnTo>
                  <a:pt x="914717" y="23648"/>
                </a:lnTo>
                <a:lnTo>
                  <a:pt x="869589" y="13444"/>
                </a:lnTo>
                <a:lnTo>
                  <a:pt x="823441" y="6038"/>
                </a:lnTo>
                <a:lnTo>
                  <a:pt x="776370" y="1525"/>
                </a:lnTo>
                <a:lnTo>
                  <a:pt x="728471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350632" y="3880484"/>
            <a:ext cx="965835" cy="1108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Ekolokaliserar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för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att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”se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under vattnet”</a:t>
            </a:r>
            <a:endParaRPr sz="110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  <a:spcBef>
                <a:spcPts val="605"/>
              </a:spcBef>
            </a:pP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Kommunikation,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navigation</a:t>
            </a:r>
            <a:r>
              <a:rPr sz="1100" spc="-6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och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födosök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95" dirty="0"/>
              <a:t> </a:t>
            </a:r>
            <a:r>
              <a:rPr dirty="0"/>
              <a:t>marina</a:t>
            </a:r>
            <a:r>
              <a:rPr spc="-114" dirty="0"/>
              <a:t> </a:t>
            </a:r>
            <a:r>
              <a:rPr spc="-10" dirty="0"/>
              <a:t>reservat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Tumlare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538732"/>
            <a:ext cx="6235700" cy="29711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Tumlare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rödlistade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(kategori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sårbar)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fridlysta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enligt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Artskyddsförordningen.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894"/>
              </a:spcBef>
            </a:pPr>
            <a:r>
              <a:rPr sz="1100" dirty="0">
                <a:latin typeface="Calibri"/>
                <a:cs typeface="Calibri"/>
              </a:rPr>
              <a:t>Eftersom</a:t>
            </a:r>
            <a:r>
              <a:rPr sz="1100" spc="-6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deras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fortsatta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överlevnad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svenska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hav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hotas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av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många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mänskliga</a:t>
            </a:r>
            <a:r>
              <a:rPr sz="1100" b="1" spc="-35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aktiviteter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dirty="0">
                <a:latin typeface="Calibri"/>
                <a:cs typeface="Calibri"/>
              </a:rPr>
              <a:t>Hot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mot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tumlare:</a:t>
            </a:r>
            <a:endParaRPr sz="140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spcBef>
                <a:spcPts val="1345"/>
              </a:spcBef>
              <a:buFont typeface="Arial"/>
              <a:buChar char="•"/>
              <a:tabLst>
                <a:tab pos="642620" algn="l"/>
              </a:tabLst>
            </a:pPr>
            <a:r>
              <a:rPr sz="1100" dirty="0">
                <a:latin typeface="Calibri"/>
                <a:cs typeface="Calibri"/>
              </a:rPr>
              <a:t>Bifångst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vid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fiske</a:t>
            </a:r>
            <a:endParaRPr sz="11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105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642620" algn="l"/>
              </a:tabLst>
            </a:pPr>
            <a:r>
              <a:rPr sz="1100" spc="-10" dirty="0">
                <a:latin typeface="Calibri"/>
                <a:cs typeface="Calibri"/>
              </a:rPr>
              <a:t>Minskning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av</a:t>
            </a:r>
            <a:r>
              <a:rPr sz="1100" spc="2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livsmiljö</a:t>
            </a:r>
            <a:endParaRPr sz="11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105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1100" spc="-10" dirty="0">
                <a:latin typeface="Calibri"/>
                <a:cs typeface="Calibri"/>
              </a:rPr>
              <a:t>Akustiska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(ljud)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störningar</a:t>
            </a:r>
            <a:endParaRPr sz="11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105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1100" dirty="0">
                <a:latin typeface="Calibri"/>
                <a:cs typeface="Calibri"/>
              </a:rPr>
              <a:t>Brist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på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föda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(överfiske)</a:t>
            </a:r>
            <a:endParaRPr sz="11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105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1100" spc="-10" dirty="0">
                <a:latin typeface="Calibri"/>
                <a:cs typeface="Calibri"/>
              </a:rPr>
              <a:t>Klimatförändringar</a:t>
            </a:r>
            <a:endParaRPr sz="11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105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1100" dirty="0">
                <a:latin typeface="Calibri"/>
                <a:cs typeface="Calibri"/>
              </a:rPr>
              <a:t>Föroreningar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-10" dirty="0">
                <a:latin typeface="Calibri"/>
                <a:cs typeface="Calibri"/>
              </a:rPr>
              <a:t> havet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08429" y="4651628"/>
            <a:ext cx="79375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indent="-1727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85420" algn="l"/>
              </a:tabLst>
            </a:pPr>
            <a:r>
              <a:rPr sz="1100" spc="-10" dirty="0">
                <a:latin typeface="Calibri"/>
                <a:cs typeface="Calibri"/>
              </a:rPr>
              <a:t>Kollisioner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332988" y="4288535"/>
            <a:ext cx="1411605" cy="1437640"/>
          </a:xfrm>
          <a:custGeom>
            <a:avLst/>
            <a:gdLst/>
            <a:ahLst/>
            <a:cxnLst/>
            <a:rect l="l" t="t" r="r" b="b"/>
            <a:pathLst>
              <a:path w="1411604" h="1437639">
                <a:moveTo>
                  <a:pt x="705612" y="0"/>
                </a:moveTo>
                <a:lnTo>
                  <a:pt x="657308" y="1657"/>
                </a:lnTo>
                <a:lnTo>
                  <a:pt x="609877" y="6559"/>
                </a:lnTo>
                <a:lnTo>
                  <a:pt x="563424" y="14597"/>
                </a:lnTo>
                <a:lnTo>
                  <a:pt x="518054" y="25666"/>
                </a:lnTo>
                <a:lnTo>
                  <a:pt x="473871" y="39657"/>
                </a:lnTo>
                <a:lnTo>
                  <a:pt x="430982" y="56465"/>
                </a:lnTo>
                <a:lnTo>
                  <a:pt x="389491" y="75981"/>
                </a:lnTo>
                <a:lnTo>
                  <a:pt x="349503" y="98100"/>
                </a:lnTo>
                <a:lnTo>
                  <a:pt x="311125" y="122713"/>
                </a:lnTo>
                <a:lnTo>
                  <a:pt x="274460" y="149715"/>
                </a:lnTo>
                <a:lnTo>
                  <a:pt x="239614" y="178998"/>
                </a:lnTo>
                <a:lnTo>
                  <a:pt x="206692" y="210454"/>
                </a:lnTo>
                <a:lnTo>
                  <a:pt x="175800" y="243978"/>
                </a:lnTo>
                <a:lnTo>
                  <a:pt x="147042" y="279462"/>
                </a:lnTo>
                <a:lnTo>
                  <a:pt x="120523" y="316799"/>
                </a:lnTo>
                <a:lnTo>
                  <a:pt x="96350" y="355882"/>
                </a:lnTo>
                <a:lnTo>
                  <a:pt x="74627" y="396604"/>
                </a:lnTo>
                <a:lnTo>
                  <a:pt x="55459" y="438858"/>
                </a:lnTo>
                <a:lnTo>
                  <a:pt x="38951" y="482537"/>
                </a:lnTo>
                <a:lnTo>
                  <a:pt x="25209" y="527535"/>
                </a:lnTo>
                <a:lnTo>
                  <a:pt x="14338" y="573743"/>
                </a:lnTo>
                <a:lnTo>
                  <a:pt x="6442" y="621056"/>
                </a:lnTo>
                <a:lnTo>
                  <a:pt x="1628" y="669366"/>
                </a:lnTo>
                <a:lnTo>
                  <a:pt x="0" y="718565"/>
                </a:lnTo>
                <a:lnTo>
                  <a:pt x="1628" y="767765"/>
                </a:lnTo>
                <a:lnTo>
                  <a:pt x="6442" y="816075"/>
                </a:lnTo>
                <a:lnTo>
                  <a:pt x="14338" y="863388"/>
                </a:lnTo>
                <a:lnTo>
                  <a:pt x="25209" y="909596"/>
                </a:lnTo>
                <a:lnTo>
                  <a:pt x="38951" y="954594"/>
                </a:lnTo>
                <a:lnTo>
                  <a:pt x="55459" y="998273"/>
                </a:lnTo>
                <a:lnTo>
                  <a:pt x="74627" y="1040527"/>
                </a:lnTo>
                <a:lnTo>
                  <a:pt x="96350" y="1081249"/>
                </a:lnTo>
                <a:lnTo>
                  <a:pt x="120523" y="1120332"/>
                </a:lnTo>
                <a:lnTo>
                  <a:pt x="147042" y="1157669"/>
                </a:lnTo>
                <a:lnTo>
                  <a:pt x="175800" y="1193153"/>
                </a:lnTo>
                <a:lnTo>
                  <a:pt x="206692" y="1226677"/>
                </a:lnTo>
                <a:lnTo>
                  <a:pt x="239614" y="1258133"/>
                </a:lnTo>
                <a:lnTo>
                  <a:pt x="274460" y="1287416"/>
                </a:lnTo>
                <a:lnTo>
                  <a:pt x="311125" y="1314418"/>
                </a:lnTo>
                <a:lnTo>
                  <a:pt x="349503" y="1339031"/>
                </a:lnTo>
                <a:lnTo>
                  <a:pt x="389491" y="1361150"/>
                </a:lnTo>
                <a:lnTo>
                  <a:pt x="430982" y="1380666"/>
                </a:lnTo>
                <a:lnTo>
                  <a:pt x="473871" y="1397474"/>
                </a:lnTo>
                <a:lnTo>
                  <a:pt x="518054" y="1411465"/>
                </a:lnTo>
                <a:lnTo>
                  <a:pt x="563424" y="1422534"/>
                </a:lnTo>
                <a:lnTo>
                  <a:pt x="609877" y="1430572"/>
                </a:lnTo>
                <a:lnTo>
                  <a:pt x="657308" y="1435474"/>
                </a:lnTo>
                <a:lnTo>
                  <a:pt x="705612" y="1437132"/>
                </a:lnTo>
                <a:lnTo>
                  <a:pt x="753915" y="1435474"/>
                </a:lnTo>
                <a:lnTo>
                  <a:pt x="801346" y="1430572"/>
                </a:lnTo>
                <a:lnTo>
                  <a:pt x="847799" y="1422534"/>
                </a:lnTo>
                <a:lnTo>
                  <a:pt x="893169" y="1411465"/>
                </a:lnTo>
                <a:lnTo>
                  <a:pt x="937352" y="1397474"/>
                </a:lnTo>
                <a:lnTo>
                  <a:pt x="980241" y="1380666"/>
                </a:lnTo>
                <a:lnTo>
                  <a:pt x="1021732" y="1361150"/>
                </a:lnTo>
                <a:lnTo>
                  <a:pt x="1061720" y="1339031"/>
                </a:lnTo>
                <a:lnTo>
                  <a:pt x="1100098" y="1314418"/>
                </a:lnTo>
                <a:lnTo>
                  <a:pt x="1136763" y="1287416"/>
                </a:lnTo>
                <a:lnTo>
                  <a:pt x="1171609" y="1258133"/>
                </a:lnTo>
                <a:lnTo>
                  <a:pt x="1204531" y="1226677"/>
                </a:lnTo>
                <a:lnTo>
                  <a:pt x="1235423" y="1193153"/>
                </a:lnTo>
                <a:lnTo>
                  <a:pt x="1264181" y="1157669"/>
                </a:lnTo>
                <a:lnTo>
                  <a:pt x="1290700" y="1120332"/>
                </a:lnTo>
                <a:lnTo>
                  <a:pt x="1314873" y="1081249"/>
                </a:lnTo>
                <a:lnTo>
                  <a:pt x="1336596" y="1040527"/>
                </a:lnTo>
                <a:lnTo>
                  <a:pt x="1355764" y="998273"/>
                </a:lnTo>
                <a:lnTo>
                  <a:pt x="1372272" y="954594"/>
                </a:lnTo>
                <a:lnTo>
                  <a:pt x="1386014" y="909596"/>
                </a:lnTo>
                <a:lnTo>
                  <a:pt x="1396885" y="863388"/>
                </a:lnTo>
                <a:lnTo>
                  <a:pt x="1404781" y="816075"/>
                </a:lnTo>
                <a:lnTo>
                  <a:pt x="1409595" y="767765"/>
                </a:lnTo>
                <a:lnTo>
                  <a:pt x="1411224" y="718565"/>
                </a:lnTo>
                <a:lnTo>
                  <a:pt x="1409595" y="669366"/>
                </a:lnTo>
                <a:lnTo>
                  <a:pt x="1404781" y="621056"/>
                </a:lnTo>
                <a:lnTo>
                  <a:pt x="1396885" y="573743"/>
                </a:lnTo>
                <a:lnTo>
                  <a:pt x="1386014" y="527535"/>
                </a:lnTo>
                <a:lnTo>
                  <a:pt x="1372272" y="482537"/>
                </a:lnTo>
                <a:lnTo>
                  <a:pt x="1355764" y="438858"/>
                </a:lnTo>
                <a:lnTo>
                  <a:pt x="1336596" y="396604"/>
                </a:lnTo>
                <a:lnTo>
                  <a:pt x="1314873" y="355882"/>
                </a:lnTo>
                <a:lnTo>
                  <a:pt x="1290700" y="316799"/>
                </a:lnTo>
                <a:lnTo>
                  <a:pt x="1264181" y="279462"/>
                </a:lnTo>
                <a:lnTo>
                  <a:pt x="1235423" y="243978"/>
                </a:lnTo>
                <a:lnTo>
                  <a:pt x="1204531" y="210454"/>
                </a:lnTo>
                <a:lnTo>
                  <a:pt x="1171609" y="178998"/>
                </a:lnTo>
                <a:lnTo>
                  <a:pt x="1136763" y="149715"/>
                </a:lnTo>
                <a:lnTo>
                  <a:pt x="1100098" y="122713"/>
                </a:lnTo>
                <a:lnTo>
                  <a:pt x="1061720" y="98100"/>
                </a:lnTo>
                <a:lnTo>
                  <a:pt x="1021732" y="75981"/>
                </a:lnTo>
                <a:lnTo>
                  <a:pt x="980241" y="56465"/>
                </a:lnTo>
                <a:lnTo>
                  <a:pt x="937352" y="39657"/>
                </a:lnTo>
                <a:lnTo>
                  <a:pt x="893169" y="25666"/>
                </a:lnTo>
                <a:lnTo>
                  <a:pt x="847799" y="14597"/>
                </a:lnTo>
                <a:lnTo>
                  <a:pt x="801346" y="6559"/>
                </a:lnTo>
                <a:lnTo>
                  <a:pt x="753915" y="1657"/>
                </a:lnTo>
                <a:lnTo>
                  <a:pt x="705612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545840" y="4477639"/>
            <a:ext cx="986155" cy="1032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Tumlare</a:t>
            </a:r>
            <a:r>
              <a:rPr sz="1100" spc="-4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har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inga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naturliga</a:t>
            </a:r>
            <a:r>
              <a:rPr sz="1100" spc="-4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fiender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i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Sverige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50" dirty="0">
                <a:solidFill>
                  <a:srgbClr val="1F3863"/>
                </a:solidFill>
                <a:latin typeface="Calibri"/>
                <a:cs typeface="Calibri"/>
              </a:rPr>
              <a:t>–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förutom sjukdomar</a:t>
            </a:r>
            <a:r>
              <a:rPr sz="1100" spc="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och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parasiter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45735" y="2290572"/>
            <a:ext cx="1193291" cy="170230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71615" y="3020567"/>
            <a:ext cx="1444752" cy="97688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77711" y="2290572"/>
            <a:ext cx="839724" cy="63246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13447" y="2284476"/>
            <a:ext cx="502920" cy="632460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194304" y="4079747"/>
            <a:ext cx="4322445" cy="1652270"/>
            <a:chOff x="3194304" y="4079747"/>
            <a:chExt cx="4322445" cy="1652270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44212" y="4079747"/>
              <a:ext cx="2772156" cy="118719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194304" y="5318759"/>
              <a:ext cx="411480" cy="413384"/>
            </a:xfrm>
            <a:custGeom>
              <a:avLst/>
              <a:gdLst/>
              <a:ahLst/>
              <a:cxnLst/>
              <a:rect l="l" t="t" r="r" b="b"/>
              <a:pathLst>
                <a:path w="411479" h="413385">
                  <a:moveTo>
                    <a:pt x="205740" y="0"/>
                  </a:moveTo>
                  <a:lnTo>
                    <a:pt x="158553" y="5453"/>
                  </a:lnTo>
                  <a:lnTo>
                    <a:pt x="115244" y="20989"/>
                  </a:lnTo>
                  <a:lnTo>
                    <a:pt x="77044" y="45366"/>
                  </a:lnTo>
                  <a:lnTo>
                    <a:pt x="45186" y="77346"/>
                  </a:lnTo>
                  <a:lnTo>
                    <a:pt x="20905" y="115688"/>
                  </a:lnTo>
                  <a:lnTo>
                    <a:pt x="5431" y="159153"/>
                  </a:lnTo>
                  <a:lnTo>
                    <a:pt x="0" y="206501"/>
                  </a:lnTo>
                  <a:lnTo>
                    <a:pt x="5431" y="253850"/>
                  </a:lnTo>
                  <a:lnTo>
                    <a:pt x="20905" y="297315"/>
                  </a:lnTo>
                  <a:lnTo>
                    <a:pt x="45186" y="335657"/>
                  </a:lnTo>
                  <a:lnTo>
                    <a:pt x="77044" y="367637"/>
                  </a:lnTo>
                  <a:lnTo>
                    <a:pt x="115244" y="392014"/>
                  </a:lnTo>
                  <a:lnTo>
                    <a:pt x="158553" y="407550"/>
                  </a:lnTo>
                  <a:lnTo>
                    <a:pt x="205740" y="413003"/>
                  </a:lnTo>
                  <a:lnTo>
                    <a:pt x="252926" y="407550"/>
                  </a:lnTo>
                  <a:lnTo>
                    <a:pt x="296235" y="392014"/>
                  </a:lnTo>
                  <a:lnTo>
                    <a:pt x="334435" y="367637"/>
                  </a:lnTo>
                  <a:lnTo>
                    <a:pt x="366293" y="335657"/>
                  </a:lnTo>
                  <a:lnTo>
                    <a:pt x="390574" y="297315"/>
                  </a:lnTo>
                  <a:lnTo>
                    <a:pt x="406048" y="253850"/>
                  </a:lnTo>
                  <a:lnTo>
                    <a:pt x="411480" y="206501"/>
                  </a:lnTo>
                  <a:lnTo>
                    <a:pt x="406048" y="159153"/>
                  </a:lnTo>
                  <a:lnTo>
                    <a:pt x="390574" y="115688"/>
                  </a:lnTo>
                  <a:lnTo>
                    <a:pt x="366293" y="77346"/>
                  </a:lnTo>
                  <a:lnTo>
                    <a:pt x="334435" y="45366"/>
                  </a:lnTo>
                  <a:lnTo>
                    <a:pt x="296235" y="20989"/>
                  </a:lnTo>
                  <a:lnTo>
                    <a:pt x="252926" y="5453"/>
                  </a:lnTo>
                  <a:lnTo>
                    <a:pt x="205740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3685" y="571880"/>
            <a:ext cx="19780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Kulturhistoria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2144" y="1682495"/>
            <a:ext cx="6839711" cy="34930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Kulturhistoria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Himmelstorpsgården</a:t>
            </a:r>
            <a:r>
              <a:rPr sz="1400" i="1" spc="2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och</a:t>
            </a:r>
            <a:r>
              <a:rPr sz="1400" i="1" spc="25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domarringar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79119" y="3658870"/>
            <a:ext cx="3610610" cy="2065655"/>
            <a:chOff x="579119" y="3658870"/>
            <a:chExt cx="3610610" cy="2065655"/>
          </a:xfrm>
        </p:grpSpPr>
        <p:sp>
          <p:nvSpPr>
            <p:cNvPr id="4" name="object 4"/>
            <p:cNvSpPr/>
            <p:nvPr/>
          </p:nvSpPr>
          <p:spPr>
            <a:xfrm>
              <a:off x="2546603" y="4102608"/>
              <a:ext cx="1643380" cy="1621790"/>
            </a:xfrm>
            <a:custGeom>
              <a:avLst/>
              <a:gdLst/>
              <a:ahLst/>
              <a:cxnLst/>
              <a:rect l="l" t="t" r="r" b="b"/>
              <a:pathLst>
                <a:path w="1643379" h="1621789">
                  <a:moveTo>
                    <a:pt x="821435" y="0"/>
                  </a:moveTo>
                  <a:lnTo>
                    <a:pt x="773172" y="1376"/>
                  </a:lnTo>
                  <a:lnTo>
                    <a:pt x="725643" y="5454"/>
                  </a:lnTo>
                  <a:lnTo>
                    <a:pt x="678925" y="12158"/>
                  </a:lnTo>
                  <a:lnTo>
                    <a:pt x="633095" y="21411"/>
                  </a:lnTo>
                  <a:lnTo>
                    <a:pt x="588230" y="33138"/>
                  </a:lnTo>
                  <a:lnTo>
                    <a:pt x="544408" y="47263"/>
                  </a:lnTo>
                  <a:lnTo>
                    <a:pt x="501705" y="63710"/>
                  </a:lnTo>
                  <a:lnTo>
                    <a:pt x="460199" y="82402"/>
                  </a:lnTo>
                  <a:lnTo>
                    <a:pt x="419966" y="103264"/>
                  </a:lnTo>
                  <a:lnTo>
                    <a:pt x="381083" y="126220"/>
                  </a:lnTo>
                  <a:lnTo>
                    <a:pt x="343629" y="151193"/>
                  </a:lnTo>
                  <a:lnTo>
                    <a:pt x="307679" y="178108"/>
                  </a:lnTo>
                  <a:lnTo>
                    <a:pt x="273310" y="206888"/>
                  </a:lnTo>
                  <a:lnTo>
                    <a:pt x="240601" y="237458"/>
                  </a:lnTo>
                  <a:lnTo>
                    <a:pt x="209627" y="269741"/>
                  </a:lnTo>
                  <a:lnTo>
                    <a:pt x="180467" y="303662"/>
                  </a:lnTo>
                  <a:lnTo>
                    <a:pt x="153196" y="339144"/>
                  </a:lnTo>
                  <a:lnTo>
                    <a:pt x="127893" y="376112"/>
                  </a:lnTo>
                  <a:lnTo>
                    <a:pt x="104633" y="414490"/>
                  </a:lnTo>
                  <a:lnTo>
                    <a:pt x="83495" y="454200"/>
                  </a:lnTo>
                  <a:lnTo>
                    <a:pt x="64555" y="495169"/>
                  </a:lnTo>
                  <a:lnTo>
                    <a:pt x="47891" y="537318"/>
                  </a:lnTo>
                  <a:lnTo>
                    <a:pt x="33578" y="580573"/>
                  </a:lnTo>
                  <a:lnTo>
                    <a:pt x="21695" y="624857"/>
                  </a:lnTo>
                  <a:lnTo>
                    <a:pt x="12319" y="670095"/>
                  </a:lnTo>
                  <a:lnTo>
                    <a:pt x="5526" y="716210"/>
                  </a:lnTo>
                  <a:lnTo>
                    <a:pt x="1394" y="763126"/>
                  </a:lnTo>
                  <a:lnTo>
                    <a:pt x="0" y="810768"/>
                  </a:lnTo>
                  <a:lnTo>
                    <a:pt x="1394" y="858409"/>
                  </a:lnTo>
                  <a:lnTo>
                    <a:pt x="5526" y="905325"/>
                  </a:lnTo>
                  <a:lnTo>
                    <a:pt x="12319" y="951440"/>
                  </a:lnTo>
                  <a:lnTo>
                    <a:pt x="21695" y="996678"/>
                  </a:lnTo>
                  <a:lnTo>
                    <a:pt x="33578" y="1040962"/>
                  </a:lnTo>
                  <a:lnTo>
                    <a:pt x="47891" y="1084217"/>
                  </a:lnTo>
                  <a:lnTo>
                    <a:pt x="64555" y="1126366"/>
                  </a:lnTo>
                  <a:lnTo>
                    <a:pt x="83495" y="1167335"/>
                  </a:lnTo>
                  <a:lnTo>
                    <a:pt x="104633" y="1207045"/>
                  </a:lnTo>
                  <a:lnTo>
                    <a:pt x="127893" y="1245423"/>
                  </a:lnTo>
                  <a:lnTo>
                    <a:pt x="153196" y="1282391"/>
                  </a:lnTo>
                  <a:lnTo>
                    <a:pt x="180467" y="1317873"/>
                  </a:lnTo>
                  <a:lnTo>
                    <a:pt x="209627" y="1351794"/>
                  </a:lnTo>
                  <a:lnTo>
                    <a:pt x="240601" y="1384077"/>
                  </a:lnTo>
                  <a:lnTo>
                    <a:pt x="273310" y="1414647"/>
                  </a:lnTo>
                  <a:lnTo>
                    <a:pt x="307679" y="1443427"/>
                  </a:lnTo>
                  <a:lnTo>
                    <a:pt x="343629" y="1470342"/>
                  </a:lnTo>
                  <a:lnTo>
                    <a:pt x="381083" y="1495315"/>
                  </a:lnTo>
                  <a:lnTo>
                    <a:pt x="419966" y="1518271"/>
                  </a:lnTo>
                  <a:lnTo>
                    <a:pt x="460199" y="1539133"/>
                  </a:lnTo>
                  <a:lnTo>
                    <a:pt x="501705" y="1557825"/>
                  </a:lnTo>
                  <a:lnTo>
                    <a:pt x="544408" y="1574272"/>
                  </a:lnTo>
                  <a:lnTo>
                    <a:pt x="588230" y="1588397"/>
                  </a:lnTo>
                  <a:lnTo>
                    <a:pt x="633095" y="1600124"/>
                  </a:lnTo>
                  <a:lnTo>
                    <a:pt x="678925" y="1609377"/>
                  </a:lnTo>
                  <a:lnTo>
                    <a:pt x="725643" y="1616081"/>
                  </a:lnTo>
                  <a:lnTo>
                    <a:pt x="773172" y="1620159"/>
                  </a:lnTo>
                  <a:lnTo>
                    <a:pt x="821435" y="1621536"/>
                  </a:lnTo>
                  <a:lnTo>
                    <a:pt x="869699" y="1620159"/>
                  </a:lnTo>
                  <a:lnTo>
                    <a:pt x="917228" y="1616081"/>
                  </a:lnTo>
                  <a:lnTo>
                    <a:pt x="963946" y="1609377"/>
                  </a:lnTo>
                  <a:lnTo>
                    <a:pt x="1009776" y="1600124"/>
                  </a:lnTo>
                  <a:lnTo>
                    <a:pt x="1054641" y="1588397"/>
                  </a:lnTo>
                  <a:lnTo>
                    <a:pt x="1098463" y="1574272"/>
                  </a:lnTo>
                  <a:lnTo>
                    <a:pt x="1141166" y="1557825"/>
                  </a:lnTo>
                  <a:lnTo>
                    <a:pt x="1182672" y="1539133"/>
                  </a:lnTo>
                  <a:lnTo>
                    <a:pt x="1222905" y="1518271"/>
                  </a:lnTo>
                  <a:lnTo>
                    <a:pt x="1261788" y="1495315"/>
                  </a:lnTo>
                  <a:lnTo>
                    <a:pt x="1299242" y="1470342"/>
                  </a:lnTo>
                  <a:lnTo>
                    <a:pt x="1335192" y="1443427"/>
                  </a:lnTo>
                  <a:lnTo>
                    <a:pt x="1369561" y="1414647"/>
                  </a:lnTo>
                  <a:lnTo>
                    <a:pt x="1402270" y="1384077"/>
                  </a:lnTo>
                  <a:lnTo>
                    <a:pt x="1433244" y="1351794"/>
                  </a:lnTo>
                  <a:lnTo>
                    <a:pt x="1462404" y="1317873"/>
                  </a:lnTo>
                  <a:lnTo>
                    <a:pt x="1489675" y="1282391"/>
                  </a:lnTo>
                  <a:lnTo>
                    <a:pt x="1514978" y="1245423"/>
                  </a:lnTo>
                  <a:lnTo>
                    <a:pt x="1538238" y="1207045"/>
                  </a:lnTo>
                  <a:lnTo>
                    <a:pt x="1559376" y="1167335"/>
                  </a:lnTo>
                  <a:lnTo>
                    <a:pt x="1578316" y="1126366"/>
                  </a:lnTo>
                  <a:lnTo>
                    <a:pt x="1594980" y="1084217"/>
                  </a:lnTo>
                  <a:lnTo>
                    <a:pt x="1609293" y="1040962"/>
                  </a:lnTo>
                  <a:lnTo>
                    <a:pt x="1621176" y="996678"/>
                  </a:lnTo>
                  <a:lnTo>
                    <a:pt x="1630552" y="951440"/>
                  </a:lnTo>
                  <a:lnTo>
                    <a:pt x="1637345" y="905325"/>
                  </a:lnTo>
                  <a:lnTo>
                    <a:pt x="1641477" y="858409"/>
                  </a:lnTo>
                  <a:lnTo>
                    <a:pt x="1642871" y="810768"/>
                  </a:lnTo>
                  <a:lnTo>
                    <a:pt x="1641477" y="763126"/>
                  </a:lnTo>
                  <a:lnTo>
                    <a:pt x="1637345" y="716210"/>
                  </a:lnTo>
                  <a:lnTo>
                    <a:pt x="1630552" y="670095"/>
                  </a:lnTo>
                  <a:lnTo>
                    <a:pt x="1621176" y="624857"/>
                  </a:lnTo>
                  <a:lnTo>
                    <a:pt x="1609293" y="580573"/>
                  </a:lnTo>
                  <a:lnTo>
                    <a:pt x="1594980" y="537318"/>
                  </a:lnTo>
                  <a:lnTo>
                    <a:pt x="1578316" y="495169"/>
                  </a:lnTo>
                  <a:lnTo>
                    <a:pt x="1559376" y="454200"/>
                  </a:lnTo>
                  <a:lnTo>
                    <a:pt x="1538238" y="414490"/>
                  </a:lnTo>
                  <a:lnTo>
                    <a:pt x="1514978" y="376112"/>
                  </a:lnTo>
                  <a:lnTo>
                    <a:pt x="1489675" y="339144"/>
                  </a:lnTo>
                  <a:lnTo>
                    <a:pt x="1462404" y="303662"/>
                  </a:lnTo>
                  <a:lnTo>
                    <a:pt x="1433244" y="269741"/>
                  </a:lnTo>
                  <a:lnTo>
                    <a:pt x="1402270" y="237458"/>
                  </a:lnTo>
                  <a:lnTo>
                    <a:pt x="1369561" y="206888"/>
                  </a:lnTo>
                  <a:lnTo>
                    <a:pt x="1335192" y="178108"/>
                  </a:lnTo>
                  <a:lnTo>
                    <a:pt x="1299242" y="151193"/>
                  </a:lnTo>
                  <a:lnTo>
                    <a:pt x="1261788" y="126220"/>
                  </a:lnTo>
                  <a:lnTo>
                    <a:pt x="1222905" y="103264"/>
                  </a:lnTo>
                  <a:lnTo>
                    <a:pt x="1182672" y="82402"/>
                  </a:lnTo>
                  <a:lnTo>
                    <a:pt x="1141166" y="63710"/>
                  </a:lnTo>
                  <a:lnTo>
                    <a:pt x="1098463" y="47263"/>
                  </a:lnTo>
                  <a:lnTo>
                    <a:pt x="1054641" y="33138"/>
                  </a:lnTo>
                  <a:lnTo>
                    <a:pt x="1009776" y="21411"/>
                  </a:lnTo>
                  <a:lnTo>
                    <a:pt x="963946" y="12158"/>
                  </a:lnTo>
                  <a:lnTo>
                    <a:pt x="917228" y="5454"/>
                  </a:lnTo>
                  <a:lnTo>
                    <a:pt x="869699" y="1376"/>
                  </a:lnTo>
                  <a:lnTo>
                    <a:pt x="821435" y="0"/>
                  </a:lnTo>
                  <a:close/>
                </a:path>
              </a:pathLst>
            </a:custGeom>
            <a:solidFill>
              <a:srgbClr val="B4C6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9119" y="3658870"/>
              <a:ext cx="1967483" cy="1879345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4675632" y="3416808"/>
            <a:ext cx="3674745" cy="2269490"/>
            <a:chOff x="4675632" y="3416808"/>
            <a:chExt cx="3674745" cy="226949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5632" y="3842004"/>
              <a:ext cx="2772156" cy="184403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030211" y="3416808"/>
              <a:ext cx="1320165" cy="1271270"/>
            </a:xfrm>
            <a:custGeom>
              <a:avLst/>
              <a:gdLst/>
              <a:ahLst/>
              <a:cxnLst/>
              <a:rect l="l" t="t" r="r" b="b"/>
              <a:pathLst>
                <a:path w="1320165" h="1271270">
                  <a:moveTo>
                    <a:pt x="659892" y="0"/>
                  </a:moveTo>
                  <a:lnTo>
                    <a:pt x="610638" y="1742"/>
                  </a:lnTo>
                  <a:lnTo>
                    <a:pt x="562368" y="6889"/>
                  </a:lnTo>
                  <a:lnTo>
                    <a:pt x="515210" y="15317"/>
                  </a:lnTo>
                  <a:lnTo>
                    <a:pt x="469291" y="26903"/>
                  </a:lnTo>
                  <a:lnTo>
                    <a:pt x="424738" y="41524"/>
                  </a:lnTo>
                  <a:lnTo>
                    <a:pt x="381680" y="59058"/>
                  </a:lnTo>
                  <a:lnTo>
                    <a:pt x="340243" y="79381"/>
                  </a:lnTo>
                  <a:lnTo>
                    <a:pt x="300555" y="102372"/>
                  </a:lnTo>
                  <a:lnTo>
                    <a:pt x="262744" y="127907"/>
                  </a:lnTo>
                  <a:lnTo>
                    <a:pt x="226937" y="155863"/>
                  </a:lnTo>
                  <a:lnTo>
                    <a:pt x="193262" y="186118"/>
                  </a:lnTo>
                  <a:lnTo>
                    <a:pt x="161846" y="218549"/>
                  </a:lnTo>
                  <a:lnTo>
                    <a:pt x="132817" y="253032"/>
                  </a:lnTo>
                  <a:lnTo>
                    <a:pt x="106302" y="289446"/>
                  </a:lnTo>
                  <a:lnTo>
                    <a:pt x="82429" y="327667"/>
                  </a:lnTo>
                  <a:lnTo>
                    <a:pt x="61325" y="367573"/>
                  </a:lnTo>
                  <a:lnTo>
                    <a:pt x="43118" y="409041"/>
                  </a:lnTo>
                  <a:lnTo>
                    <a:pt x="27935" y="451947"/>
                  </a:lnTo>
                  <a:lnTo>
                    <a:pt x="15905" y="496170"/>
                  </a:lnTo>
                  <a:lnTo>
                    <a:pt x="7153" y="541586"/>
                  </a:lnTo>
                  <a:lnTo>
                    <a:pt x="1809" y="588073"/>
                  </a:lnTo>
                  <a:lnTo>
                    <a:pt x="0" y="635507"/>
                  </a:lnTo>
                  <a:lnTo>
                    <a:pt x="1809" y="682942"/>
                  </a:lnTo>
                  <a:lnTo>
                    <a:pt x="7153" y="729429"/>
                  </a:lnTo>
                  <a:lnTo>
                    <a:pt x="15905" y="774845"/>
                  </a:lnTo>
                  <a:lnTo>
                    <a:pt x="27935" y="819068"/>
                  </a:lnTo>
                  <a:lnTo>
                    <a:pt x="43118" y="861974"/>
                  </a:lnTo>
                  <a:lnTo>
                    <a:pt x="61325" y="903442"/>
                  </a:lnTo>
                  <a:lnTo>
                    <a:pt x="82429" y="943348"/>
                  </a:lnTo>
                  <a:lnTo>
                    <a:pt x="106302" y="981569"/>
                  </a:lnTo>
                  <a:lnTo>
                    <a:pt x="132817" y="1017983"/>
                  </a:lnTo>
                  <a:lnTo>
                    <a:pt x="161846" y="1052466"/>
                  </a:lnTo>
                  <a:lnTo>
                    <a:pt x="193262" y="1084897"/>
                  </a:lnTo>
                  <a:lnTo>
                    <a:pt x="226937" y="1115152"/>
                  </a:lnTo>
                  <a:lnTo>
                    <a:pt x="262744" y="1143108"/>
                  </a:lnTo>
                  <a:lnTo>
                    <a:pt x="300555" y="1168643"/>
                  </a:lnTo>
                  <a:lnTo>
                    <a:pt x="340243" y="1191634"/>
                  </a:lnTo>
                  <a:lnTo>
                    <a:pt x="381680" y="1211957"/>
                  </a:lnTo>
                  <a:lnTo>
                    <a:pt x="424738" y="1229491"/>
                  </a:lnTo>
                  <a:lnTo>
                    <a:pt x="469291" y="1244112"/>
                  </a:lnTo>
                  <a:lnTo>
                    <a:pt x="515210" y="1255698"/>
                  </a:lnTo>
                  <a:lnTo>
                    <a:pt x="562368" y="1264126"/>
                  </a:lnTo>
                  <a:lnTo>
                    <a:pt x="610638" y="1269273"/>
                  </a:lnTo>
                  <a:lnTo>
                    <a:pt x="659892" y="1271015"/>
                  </a:lnTo>
                  <a:lnTo>
                    <a:pt x="709145" y="1269273"/>
                  </a:lnTo>
                  <a:lnTo>
                    <a:pt x="757415" y="1264126"/>
                  </a:lnTo>
                  <a:lnTo>
                    <a:pt x="804573" y="1255698"/>
                  </a:lnTo>
                  <a:lnTo>
                    <a:pt x="850492" y="1244112"/>
                  </a:lnTo>
                  <a:lnTo>
                    <a:pt x="895045" y="1229491"/>
                  </a:lnTo>
                  <a:lnTo>
                    <a:pt x="938103" y="1211957"/>
                  </a:lnTo>
                  <a:lnTo>
                    <a:pt x="979540" y="1191634"/>
                  </a:lnTo>
                  <a:lnTo>
                    <a:pt x="1019228" y="1168643"/>
                  </a:lnTo>
                  <a:lnTo>
                    <a:pt x="1057039" y="1143108"/>
                  </a:lnTo>
                  <a:lnTo>
                    <a:pt x="1092846" y="1115152"/>
                  </a:lnTo>
                  <a:lnTo>
                    <a:pt x="1126521" y="1084897"/>
                  </a:lnTo>
                  <a:lnTo>
                    <a:pt x="1157937" y="1052466"/>
                  </a:lnTo>
                  <a:lnTo>
                    <a:pt x="1186966" y="1017983"/>
                  </a:lnTo>
                  <a:lnTo>
                    <a:pt x="1213481" y="981569"/>
                  </a:lnTo>
                  <a:lnTo>
                    <a:pt x="1237354" y="943348"/>
                  </a:lnTo>
                  <a:lnTo>
                    <a:pt x="1258458" y="903442"/>
                  </a:lnTo>
                  <a:lnTo>
                    <a:pt x="1276665" y="861974"/>
                  </a:lnTo>
                  <a:lnTo>
                    <a:pt x="1291848" y="819068"/>
                  </a:lnTo>
                  <a:lnTo>
                    <a:pt x="1303878" y="774845"/>
                  </a:lnTo>
                  <a:lnTo>
                    <a:pt x="1312630" y="729429"/>
                  </a:lnTo>
                  <a:lnTo>
                    <a:pt x="1317974" y="682942"/>
                  </a:lnTo>
                  <a:lnTo>
                    <a:pt x="1319784" y="635507"/>
                  </a:lnTo>
                  <a:lnTo>
                    <a:pt x="1317974" y="588073"/>
                  </a:lnTo>
                  <a:lnTo>
                    <a:pt x="1312630" y="541586"/>
                  </a:lnTo>
                  <a:lnTo>
                    <a:pt x="1303878" y="496170"/>
                  </a:lnTo>
                  <a:lnTo>
                    <a:pt x="1291848" y="451947"/>
                  </a:lnTo>
                  <a:lnTo>
                    <a:pt x="1276665" y="409041"/>
                  </a:lnTo>
                  <a:lnTo>
                    <a:pt x="1258458" y="367573"/>
                  </a:lnTo>
                  <a:lnTo>
                    <a:pt x="1237354" y="327667"/>
                  </a:lnTo>
                  <a:lnTo>
                    <a:pt x="1213481" y="289446"/>
                  </a:lnTo>
                  <a:lnTo>
                    <a:pt x="1186966" y="253032"/>
                  </a:lnTo>
                  <a:lnTo>
                    <a:pt x="1157937" y="218549"/>
                  </a:lnTo>
                  <a:lnTo>
                    <a:pt x="1126521" y="186118"/>
                  </a:lnTo>
                  <a:lnTo>
                    <a:pt x="1092846" y="155863"/>
                  </a:lnTo>
                  <a:lnTo>
                    <a:pt x="1057039" y="127907"/>
                  </a:lnTo>
                  <a:lnTo>
                    <a:pt x="1019228" y="102372"/>
                  </a:lnTo>
                  <a:lnTo>
                    <a:pt x="979540" y="79381"/>
                  </a:lnTo>
                  <a:lnTo>
                    <a:pt x="938103" y="59058"/>
                  </a:lnTo>
                  <a:lnTo>
                    <a:pt x="895045" y="41524"/>
                  </a:lnTo>
                  <a:lnTo>
                    <a:pt x="850492" y="26903"/>
                  </a:lnTo>
                  <a:lnTo>
                    <a:pt x="804573" y="15317"/>
                  </a:lnTo>
                  <a:lnTo>
                    <a:pt x="757415" y="6889"/>
                  </a:lnTo>
                  <a:lnTo>
                    <a:pt x="709145" y="1742"/>
                  </a:lnTo>
                  <a:lnTo>
                    <a:pt x="659892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451228" y="1538732"/>
            <a:ext cx="6797040" cy="39992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Himmelstorpsgården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omnämns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första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gången på </a:t>
            </a:r>
            <a:r>
              <a:rPr sz="1400" spc="-10" dirty="0">
                <a:latin typeface="Calibri"/>
                <a:cs typeface="Calibri"/>
              </a:rPr>
              <a:t>1400-talet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De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huslängor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finns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idag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från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1800-talet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Invid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Himmelstorpsgården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(200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sydost)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ligger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ett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gravfält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från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järnåldern</a:t>
            </a:r>
            <a:endParaRPr sz="1400">
              <a:latin typeface="Calibri"/>
              <a:cs typeface="Calibri"/>
            </a:endParaRPr>
          </a:p>
          <a:p>
            <a:pPr marL="280670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(2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500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1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000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år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sedan) med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domarringar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stensättningar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resta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stenar</a:t>
            </a:r>
            <a:endParaRPr sz="1400">
              <a:latin typeface="Calibri"/>
              <a:cs typeface="Calibri"/>
            </a:endParaRPr>
          </a:p>
          <a:p>
            <a:pPr marL="469900" marR="424180">
              <a:lnSpc>
                <a:spcPct val="100000"/>
              </a:lnSpc>
              <a:spcBef>
                <a:spcPts val="625"/>
              </a:spcBef>
            </a:pPr>
            <a:r>
              <a:rPr sz="1100" spc="-10" dirty="0">
                <a:latin typeface="Calibri"/>
                <a:cs typeface="Calibri"/>
              </a:rPr>
              <a:t>Domarringarna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antagligen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varit</a:t>
            </a:r>
            <a:r>
              <a:rPr sz="1100" spc="-10" dirty="0">
                <a:latin typeface="Calibri"/>
                <a:cs typeface="Calibri"/>
              </a:rPr>
              <a:t> tingsplatser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använts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fatta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viktiga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beslut.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domare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lär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ha </a:t>
            </a:r>
            <a:r>
              <a:rPr sz="1100" dirty="0">
                <a:latin typeface="Calibri"/>
                <a:cs typeface="Calibri"/>
              </a:rPr>
              <a:t>suttit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på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varje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sten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eftersom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domarringarna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alltid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ett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udda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antal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stenar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så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kan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dom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aldrig</a:t>
            </a:r>
            <a:r>
              <a:rPr sz="1100" spc="-25" dirty="0">
                <a:latin typeface="Calibri"/>
                <a:cs typeface="Calibri"/>
              </a:rPr>
              <a:t> bli </a:t>
            </a:r>
            <a:r>
              <a:rPr sz="1100" spc="-10" dirty="0">
                <a:latin typeface="Calibri"/>
                <a:cs typeface="Calibri"/>
              </a:rPr>
              <a:t>oavgjord.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50">
              <a:latin typeface="Calibri"/>
              <a:cs typeface="Calibri"/>
            </a:endParaRPr>
          </a:p>
          <a:p>
            <a:pPr marL="5695950" marR="5080" algn="ctr">
              <a:lnSpc>
                <a:spcPct val="100000"/>
              </a:lnSpc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Domarringarna</a:t>
            </a:r>
            <a:r>
              <a:rPr sz="1100" b="1" spc="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vid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Himmelstorp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består</a:t>
            </a:r>
            <a:r>
              <a:rPr sz="1100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av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9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stenar</a:t>
            </a:r>
            <a:endParaRPr sz="1100">
              <a:latin typeface="Calibri"/>
              <a:cs typeface="Calibri"/>
            </a:endParaRPr>
          </a:p>
          <a:p>
            <a:pPr marR="2954655" algn="ctr">
              <a:lnSpc>
                <a:spcPts val="990"/>
              </a:lnSpc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Gården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är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ett</a:t>
            </a:r>
            <a:endParaRPr sz="1100">
              <a:latin typeface="Calibri"/>
              <a:cs typeface="Calibri"/>
            </a:endParaRPr>
          </a:p>
          <a:p>
            <a:pPr marR="2955290" algn="ctr">
              <a:lnSpc>
                <a:spcPct val="100000"/>
              </a:lnSpc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byggnadsminne</a:t>
            </a:r>
            <a:endParaRPr sz="1100">
              <a:latin typeface="Calibri"/>
              <a:cs typeface="Calibri"/>
            </a:endParaRPr>
          </a:p>
          <a:p>
            <a:pPr marL="1377315" marR="4331335" algn="ctr">
              <a:lnSpc>
                <a:spcPct val="100000"/>
              </a:lnSpc>
              <a:spcBef>
                <a:spcPts val="6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Den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är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värdefull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ur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ett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kulturhistoriskt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perspektiv</a:t>
            </a:r>
            <a:r>
              <a:rPr sz="1100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och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ska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bevaras</a:t>
            </a:r>
            <a:r>
              <a:rPr sz="1100" b="1" spc="-5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för</a:t>
            </a:r>
            <a:r>
              <a:rPr sz="1100" b="1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all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framtid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267" rIns="0" bIns="0" rtlCol="0">
            <a:spAutoFit/>
          </a:bodyPr>
          <a:lstStyle/>
          <a:p>
            <a:pPr marL="1643380">
              <a:lnSpc>
                <a:spcPct val="100000"/>
              </a:lnSpc>
              <a:spcBef>
                <a:spcPts val="95"/>
              </a:spcBef>
            </a:pPr>
            <a:r>
              <a:rPr dirty="0"/>
              <a:t>Upptäck</a:t>
            </a:r>
            <a:r>
              <a:rPr spc="-80" dirty="0"/>
              <a:t> </a:t>
            </a:r>
            <a:r>
              <a:rPr spc="-10" dirty="0"/>
              <a:t>Kullaberg</a:t>
            </a:r>
            <a:r>
              <a:rPr spc="-85" dirty="0"/>
              <a:t> </a:t>
            </a:r>
            <a:r>
              <a:rPr dirty="0"/>
              <a:t>på</a:t>
            </a:r>
            <a:r>
              <a:rPr spc="-105" dirty="0"/>
              <a:t> </a:t>
            </a:r>
            <a:r>
              <a:rPr dirty="0"/>
              <a:t>egen</a:t>
            </a:r>
            <a:r>
              <a:rPr spc="-105" dirty="0"/>
              <a:t> </a:t>
            </a:r>
            <a:r>
              <a:rPr spc="-20" dirty="0"/>
              <a:t>hand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4083" y="1424939"/>
            <a:ext cx="6275832" cy="4008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267" rIns="0" bIns="0" rtlCol="0">
            <a:spAutoFit/>
          </a:bodyPr>
          <a:lstStyle/>
          <a:p>
            <a:pPr marL="123825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50" dirty="0"/>
              <a:t> </a:t>
            </a:r>
            <a:r>
              <a:rPr spc="-20" dirty="0"/>
              <a:t>naturreservat</a:t>
            </a:r>
            <a:r>
              <a:rPr spc="-65" dirty="0"/>
              <a:t> </a:t>
            </a:r>
            <a:r>
              <a:rPr dirty="0"/>
              <a:t>och</a:t>
            </a:r>
            <a:r>
              <a:rPr spc="-65" dirty="0"/>
              <a:t> </a:t>
            </a:r>
            <a:r>
              <a:rPr spc="-10" dirty="0"/>
              <a:t>naturum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78863" y="1552955"/>
            <a:ext cx="5986272" cy="37520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Upptäck</a:t>
            </a:r>
            <a:r>
              <a:rPr spc="-80" dirty="0"/>
              <a:t> </a:t>
            </a:r>
            <a:r>
              <a:rPr spc="-10" dirty="0"/>
              <a:t>Kullaberg</a:t>
            </a:r>
            <a:r>
              <a:rPr spc="-85" dirty="0"/>
              <a:t> </a:t>
            </a:r>
            <a:r>
              <a:rPr dirty="0"/>
              <a:t>på</a:t>
            </a:r>
            <a:r>
              <a:rPr spc="-105" dirty="0"/>
              <a:t> </a:t>
            </a:r>
            <a:r>
              <a:rPr dirty="0"/>
              <a:t>egen</a:t>
            </a:r>
            <a:r>
              <a:rPr spc="-105" dirty="0"/>
              <a:t> </a:t>
            </a:r>
            <a:r>
              <a:rPr spc="-20" dirty="0"/>
              <a:t>hand</a:t>
            </a:r>
          </a:p>
          <a:p>
            <a:pPr marL="864869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Ingångar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till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Kullaberg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38350" y="1538731"/>
            <a:ext cx="5064760" cy="16446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Det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finns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flera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olika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ingångar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till</a:t>
            </a:r>
            <a:r>
              <a:rPr sz="1600" spc="-7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naturen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på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Kullaberg</a:t>
            </a:r>
            <a:endParaRPr sz="1600">
              <a:latin typeface="Calibri"/>
              <a:cs typeface="Calibri"/>
            </a:endParaRPr>
          </a:p>
          <a:p>
            <a:pPr marL="2120265">
              <a:lnSpc>
                <a:spcPct val="100000"/>
              </a:lnSpc>
              <a:spcBef>
                <a:spcPts val="1230"/>
              </a:spcBef>
            </a:pPr>
            <a:r>
              <a:rPr sz="1200" dirty="0">
                <a:latin typeface="Calibri"/>
                <a:cs typeface="Calibri"/>
              </a:rPr>
              <a:t>De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största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är: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200" dirty="0">
                <a:latin typeface="Calibri"/>
                <a:cs typeface="Calibri"/>
              </a:rPr>
              <a:t>(1)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via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Vaktstugan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upp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</a:t>
            </a:r>
            <a:r>
              <a:rPr sz="1200" spc="-20" dirty="0">
                <a:latin typeface="Calibri"/>
                <a:cs typeface="Calibri"/>
              </a:rPr>
              <a:t> Västra </a:t>
            </a:r>
            <a:r>
              <a:rPr sz="1200" dirty="0">
                <a:latin typeface="Calibri"/>
                <a:cs typeface="Calibri"/>
              </a:rPr>
              <a:t>Kullaberg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(t.ex.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upp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naturum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Kullens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Fyr),</a:t>
            </a:r>
            <a:endParaRPr sz="1200">
              <a:latin typeface="Calibri"/>
              <a:cs typeface="Calibri"/>
            </a:endParaRPr>
          </a:p>
          <a:p>
            <a:pPr marL="1456055">
              <a:lnSpc>
                <a:spcPct val="100000"/>
              </a:lnSpc>
              <a:spcBef>
                <a:spcPts val="600"/>
              </a:spcBef>
            </a:pPr>
            <a:r>
              <a:rPr sz="1200" dirty="0">
                <a:latin typeface="Calibri"/>
                <a:cs typeface="Calibri"/>
              </a:rPr>
              <a:t>(2)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Björkeröd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(3)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Himmelstorp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Vilka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andra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ingångar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till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Kullaberg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finns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det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att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tipsa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besökare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om?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66341" y="3415839"/>
            <a:ext cx="7186295" cy="2044700"/>
            <a:chOff x="966341" y="3415839"/>
            <a:chExt cx="7186295" cy="20447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6341" y="3415839"/>
              <a:ext cx="7186191" cy="204448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367277" y="4210050"/>
              <a:ext cx="2894330" cy="655320"/>
            </a:xfrm>
            <a:custGeom>
              <a:avLst/>
              <a:gdLst/>
              <a:ahLst/>
              <a:cxnLst/>
              <a:rect l="l" t="t" r="r" b="b"/>
              <a:pathLst>
                <a:path w="2894329" h="655320">
                  <a:moveTo>
                    <a:pt x="0" y="266700"/>
                  </a:moveTo>
                  <a:lnTo>
                    <a:pt x="4638" y="225899"/>
                  </a:lnTo>
                  <a:lnTo>
                    <a:pt x="18014" y="187490"/>
                  </a:lnTo>
                  <a:lnTo>
                    <a:pt x="39313" y="152117"/>
                  </a:lnTo>
                  <a:lnTo>
                    <a:pt x="67724" y="120423"/>
                  </a:lnTo>
                  <a:lnTo>
                    <a:pt x="102436" y="93049"/>
                  </a:lnTo>
                  <a:lnTo>
                    <a:pt x="142635" y="70640"/>
                  </a:lnTo>
                  <a:lnTo>
                    <a:pt x="187509" y="53837"/>
                  </a:lnTo>
                  <a:lnTo>
                    <a:pt x="236247" y="43284"/>
                  </a:lnTo>
                  <a:lnTo>
                    <a:pt x="288036" y="39624"/>
                  </a:lnTo>
                  <a:lnTo>
                    <a:pt x="339824" y="43284"/>
                  </a:lnTo>
                  <a:lnTo>
                    <a:pt x="388562" y="53837"/>
                  </a:lnTo>
                  <a:lnTo>
                    <a:pt x="433436" y="70640"/>
                  </a:lnTo>
                  <a:lnTo>
                    <a:pt x="473635" y="93049"/>
                  </a:lnTo>
                  <a:lnTo>
                    <a:pt x="508347" y="120423"/>
                  </a:lnTo>
                  <a:lnTo>
                    <a:pt x="536758" y="152117"/>
                  </a:lnTo>
                  <a:lnTo>
                    <a:pt x="558057" y="187490"/>
                  </a:lnTo>
                  <a:lnTo>
                    <a:pt x="571433" y="225899"/>
                  </a:lnTo>
                  <a:lnTo>
                    <a:pt x="576072" y="266700"/>
                  </a:lnTo>
                  <a:lnTo>
                    <a:pt x="571433" y="307500"/>
                  </a:lnTo>
                  <a:lnTo>
                    <a:pt x="558057" y="345909"/>
                  </a:lnTo>
                  <a:lnTo>
                    <a:pt x="536758" y="381282"/>
                  </a:lnTo>
                  <a:lnTo>
                    <a:pt x="508347" y="412976"/>
                  </a:lnTo>
                  <a:lnTo>
                    <a:pt x="473635" y="440350"/>
                  </a:lnTo>
                  <a:lnTo>
                    <a:pt x="433436" y="462759"/>
                  </a:lnTo>
                  <a:lnTo>
                    <a:pt x="388562" y="479562"/>
                  </a:lnTo>
                  <a:lnTo>
                    <a:pt x="339824" y="490115"/>
                  </a:lnTo>
                  <a:lnTo>
                    <a:pt x="288036" y="493775"/>
                  </a:lnTo>
                  <a:lnTo>
                    <a:pt x="236247" y="490115"/>
                  </a:lnTo>
                  <a:lnTo>
                    <a:pt x="187509" y="479562"/>
                  </a:lnTo>
                  <a:lnTo>
                    <a:pt x="142635" y="462759"/>
                  </a:lnTo>
                  <a:lnTo>
                    <a:pt x="102436" y="440350"/>
                  </a:lnTo>
                  <a:lnTo>
                    <a:pt x="67724" y="412976"/>
                  </a:lnTo>
                  <a:lnTo>
                    <a:pt x="39313" y="381282"/>
                  </a:lnTo>
                  <a:lnTo>
                    <a:pt x="18014" y="345909"/>
                  </a:lnTo>
                  <a:lnTo>
                    <a:pt x="4638" y="307500"/>
                  </a:lnTo>
                  <a:lnTo>
                    <a:pt x="0" y="266700"/>
                  </a:lnTo>
                  <a:close/>
                </a:path>
                <a:path w="2894329" h="655320">
                  <a:moveTo>
                    <a:pt x="1363980" y="428244"/>
                  </a:moveTo>
                  <a:lnTo>
                    <a:pt x="1369199" y="387443"/>
                  </a:lnTo>
                  <a:lnTo>
                    <a:pt x="1384245" y="349034"/>
                  </a:lnTo>
                  <a:lnTo>
                    <a:pt x="1408204" y="313661"/>
                  </a:lnTo>
                  <a:lnTo>
                    <a:pt x="1440159" y="281967"/>
                  </a:lnTo>
                  <a:lnTo>
                    <a:pt x="1479194" y="254593"/>
                  </a:lnTo>
                  <a:lnTo>
                    <a:pt x="1524395" y="232184"/>
                  </a:lnTo>
                  <a:lnTo>
                    <a:pt x="1574844" y="215381"/>
                  </a:lnTo>
                  <a:lnTo>
                    <a:pt x="1629628" y="204828"/>
                  </a:lnTo>
                  <a:lnTo>
                    <a:pt x="1687830" y="201168"/>
                  </a:lnTo>
                  <a:lnTo>
                    <a:pt x="1746031" y="204828"/>
                  </a:lnTo>
                  <a:lnTo>
                    <a:pt x="1800815" y="215381"/>
                  </a:lnTo>
                  <a:lnTo>
                    <a:pt x="1851264" y="232184"/>
                  </a:lnTo>
                  <a:lnTo>
                    <a:pt x="1896465" y="254593"/>
                  </a:lnTo>
                  <a:lnTo>
                    <a:pt x="1935500" y="281967"/>
                  </a:lnTo>
                  <a:lnTo>
                    <a:pt x="1967455" y="313661"/>
                  </a:lnTo>
                  <a:lnTo>
                    <a:pt x="1991414" y="349034"/>
                  </a:lnTo>
                  <a:lnTo>
                    <a:pt x="2006460" y="387443"/>
                  </a:lnTo>
                  <a:lnTo>
                    <a:pt x="2011680" y="428244"/>
                  </a:lnTo>
                  <a:lnTo>
                    <a:pt x="2006460" y="469044"/>
                  </a:lnTo>
                  <a:lnTo>
                    <a:pt x="1991414" y="507453"/>
                  </a:lnTo>
                  <a:lnTo>
                    <a:pt x="1967455" y="542826"/>
                  </a:lnTo>
                  <a:lnTo>
                    <a:pt x="1935500" y="574520"/>
                  </a:lnTo>
                  <a:lnTo>
                    <a:pt x="1896465" y="601894"/>
                  </a:lnTo>
                  <a:lnTo>
                    <a:pt x="1851264" y="624303"/>
                  </a:lnTo>
                  <a:lnTo>
                    <a:pt x="1800815" y="641106"/>
                  </a:lnTo>
                  <a:lnTo>
                    <a:pt x="1746031" y="651659"/>
                  </a:lnTo>
                  <a:lnTo>
                    <a:pt x="1687830" y="655319"/>
                  </a:lnTo>
                  <a:lnTo>
                    <a:pt x="1629628" y="651659"/>
                  </a:lnTo>
                  <a:lnTo>
                    <a:pt x="1574844" y="641106"/>
                  </a:lnTo>
                  <a:lnTo>
                    <a:pt x="1524395" y="624303"/>
                  </a:lnTo>
                  <a:lnTo>
                    <a:pt x="1479194" y="601894"/>
                  </a:lnTo>
                  <a:lnTo>
                    <a:pt x="1440159" y="574520"/>
                  </a:lnTo>
                  <a:lnTo>
                    <a:pt x="1408204" y="542826"/>
                  </a:lnTo>
                  <a:lnTo>
                    <a:pt x="1384245" y="507453"/>
                  </a:lnTo>
                  <a:lnTo>
                    <a:pt x="1369199" y="469044"/>
                  </a:lnTo>
                  <a:lnTo>
                    <a:pt x="1363980" y="428244"/>
                  </a:lnTo>
                  <a:close/>
                </a:path>
                <a:path w="2894329" h="655320">
                  <a:moveTo>
                    <a:pt x="2185416" y="227075"/>
                  </a:moveTo>
                  <a:lnTo>
                    <a:pt x="2203478" y="155326"/>
                  </a:lnTo>
                  <a:lnTo>
                    <a:pt x="2224962" y="122748"/>
                  </a:lnTo>
                  <a:lnTo>
                    <a:pt x="2253776" y="92994"/>
                  </a:lnTo>
                  <a:lnTo>
                    <a:pt x="2289190" y="66532"/>
                  </a:lnTo>
                  <a:lnTo>
                    <a:pt x="2330476" y="43830"/>
                  </a:lnTo>
                  <a:lnTo>
                    <a:pt x="2376903" y="25357"/>
                  </a:lnTo>
                  <a:lnTo>
                    <a:pt x="2427744" y="11582"/>
                  </a:lnTo>
                  <a:lnTo>
                    <a:pt x="2482267" y="2973"/>
                  </a:lnTo>
                  <a:lnTo>
                    <a:pt x="2539746" y="0"/>
                  </a:lnTo>
                  <a:lnTo>
                    <a:pt x="2597224" y="2973"/>
                  </a:lnTo>
                  <a:lnTo>
                    <a:pt x="2651747" y="11582"/>
                  </a:lnTo>
                  <a:lnTo>
                    <a:pt x="2702588" y="25357"/>
                  </a:lnTo>
                  <a:lnTo>
                    <a:pt x="2749015" y="43830"/>
                  </a:lnTo>
                  <a:lnTo>
                    <a:pt x="2790301" y="66532"/>
                  </a:lnTo>
                  <a:lnTo>
                    <a:pt x="2825715" y="92994"/>
                  </a:lnTo>
                  <a:lnTo>
                    <a:pt x="2854529" y="122748"/>
                  </a:lnTo>
                  <a:lnTo>
                    <a:pt x="2876013" y="155326"/>
                  </a:lnTo>
                  <a:lnTo>
                    <a:pt x="2894076" y="227075"/>
                  </a:lnTo>
                  <a:lnTo>
                    <a:pt x="2889438" y="263893"/>
                  </a:lnTo>
                  <a:lnTo>
                    <a:pt x="2854529" y="331403"/>
                  </a:lnTo>
                  <a:lnTo>
                    <a:pt x="2825715" y="361157"/>
                  </a:lnTo>
                  <a:lnTo>
                    <a:pt x="2790301" y="387619"/>
                  </a:lnTo>
                  <a:lnTo>
                    <a:pt x="2749015" y="410321"/>
                  </a:lnTo>
                  <a:lnTo>
                    <a:pt x="2702588" y="428794"/>
                  </a:lnTo>
                  <a:lnTo>
                    <a:pt x="2651747" y="442569"/>
                  </a:lnTo>
                  <a:lnTo>
                    <a:pt x="2597224" y="451178"/>
                  </a:lnTo>
                  <a:lnTo>
                    <a:pt x="2539746" y="454151"/>
                  </a:lnTo>
                  <a:lnTo>
                    <a:pt x="2482267" y="451178"/>
                  </a:lnTo>
                  <a:lnTo>
                    <a:pt x="2427744" y="442569"/>
                  </a:lnTo>
                  <a:lnTo>
                    <a:pt x="2376903" y="428794"/>
                  </a:lnTo>
                  <a:lnTo>
                    <a:pt x="2330476" y="410321"/>
                  </a:lnTo>
                  <a:lnTo>
                    <a:pt x="2289190" y="387619"/>
                  </a:lnTo>
                  <a:lnTo>
                    <a:pt x="2253776" y="361157"/>
                  </a:lnTo>
                  <a:lnTo>
                    <a:pt x="2224962" y="331403"/>
                  </a:lnTo>
                  <a:lnTo>
                    <a:pt x="2203478" y="298825"/>
                  </a:lnTo>
                  <a:lnTo>
                    <a:pt x="2185416" y="227075"/>
                  </a:lnTo>
                  <a:close/>
                </a:path>
              </a:pathLst>
            </a:custGeom>
            <a:ln w="28956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Upptäck</a:t>
            </a:r>
            <a:r>
              <a:rPr spc="-80" dirty="0"/>
              <a:t> </a:t>
            </a:r>
            <a:r>
              <a:rPr spc="-10" dirty="0"/>
              <a:t>Kullaberg</a:t>
            </a:r>
            <a:r>
              <a:rPr spc="-85" dirty="0"/>
              <a:t> </a:t>
            </a:r>
            <a:r>
              <a:rPr dirty="0"/>
              <a:t>på</a:t>
            </a:r>
            <a:r>
              <a:rPr spc="-105" dirty="0"/>
              <a:t> </a:t>
            </a:r>
            <a:r>
              <a:rPr dirty="0"/>
              <a:t>egen</a:t>
            </a:r>
            <a:r>
              <a:rPr spc="-105" dirty="0"/>
              <a:t> </a:t>
            </a:r>
            <a:r>
              <a:rPr spc="-20" dirty="0"/>
              <a:t>hand</a:t>
            </a:r>
          </a:p>
          <a:p>
            <a:pPr marL="864869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Ingångar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till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Kullaberg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34300" y="2496357"/>
            <a:ext cx="7847965" cy="2233930"/>
            <a:chOff x="634300" y="2496357"/>
            <a:chExt cx="7847965" cy="22339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4300" y="2496357"/>
              <a:ext cx="7847958" cy="223349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888742" y="3169157"/>
              <a:ext cx="4578350" cy="1175385"/>
            </a:xfrm>
            <a:custGeom>
              <a:avLst/>
              <a:gdLst/>
              <a:ahLst/>
              <a:cxnLst/>
              <a:rect l="l" t="t" r="r" b="b"/>
              <a:pathLst>
                <a:path w="4578350" h="1175385">
                  <a:moveTo>
                    <a:pt x="4073652" y="227075"/>
                  </a:moveTo>
                  <a:lnTo>
                    <a:pt x="4078775" y="181329"/>
                  </a:lnTo>
                  <a:lnTo>
                    <a:pt x="4093469" y="138713"/>
                  </a:lnTo>
                  <a:lnTo>
                    <a:pt x="4116722" y="100142"/>
                  </a:lnTo>
                  <a:lnTo>
                    <a:pt x="4147518" y="66532"/>
                  </a:lnTo>
                  <a:lnTo>
                    <a:pt x="4184845" y="38797"/>
                  </a:lnTo>
                  <a:lnTo>
                    <a:pt x="4227689" y="17853"/>
                  </a:lnTo>
                  <a:lnTo>
                    <a:pt x="4275036" y="4615"/>
                  </a:lnTo>
                  <a:lnTo>
                    <a:pt x="4325874" y="0"/>
                  </a:lnTo>
                  <a:lnTo>
                    <a:pt x="4376711" y="4615"/>
                  </a:lnTo>
                  <a:lnTo>
                    <a:pt x="4424058" y="17853"/>
                  </a:lnTo>
                  <a:lnTo>
                    <a:pt x="4466902" y="38797"/>
                  </a:lnTo>
                  <a:lnTo>
                    <a:pt x="4504229" y="66532"/>
                  </a:lnTo>
                  <a:lnTo>
                    <a:pt x="4535025" y="100142"/>
                  </a:lnTo>
                  <a:lnTo>
                    <a:pt x="4558278" y="138713"/>
                  </a:lnTo>
                  <a:lnTo>
                    <a:pt x="4572972" y="181329"/>
                  </a:lnTo>
                  <a:lnTo>
                    <a:pt x="4578096" y="227075"/>
                  </a:lnTo>
                  <a:lnTo>
                    <a:pt x="4572972" y="272822"/>
                  </a:lnTo>
                  <a:lnTo>
                    <a:pt x="4558278" y="315438"/>
                  </a:lnTo>
                  <a:lnTo>
                    <a:pt x="4535025" y="354009"/>
                  </a:lnTo>
                  <a:lnTo>
                    <a:pt x="4504229" y="387619"/>
                  </a:lnTo>
                  <a:lnTo>
                    <a:pt x="4466902" y="415354"/>
                  </a:lnTo>
                  <a:lnTo>
                    <a:pt x="4424058" y="436298"/>
                  </a:lnTo>
                  <a:lnTo>
                    <a:pt x="4376711" y="449536"/>
                  </a:lnTo>
                  <a:lnTo>
                    <a:pt x="4325874" y="454151"/>
                  </a:lnTo>
                  <a:lnTo>
                    <a:pt x="4275036" y="449536"/>
                  </a:lnTo>
                  <a:lnTo>
                    <a:pt x="4227689" y="436298"/>
                  </a:lnTo>
                  <a:lnTo>
                    <a:pt x="4184845" y="415354"/>
                  </a:lnTo>
                  <a:lnTo>
                    <a:pt x="4147518" y="387619"/>
                  </a:lnTo>
                  <a:lnTo>
                    <a:pt x="4116722" y="354009"/>
                  </a:lnTo>
                  <a:lnTo>
                    <a:pt x="4093469" y="315438"/>
                  </a:lnTo>
                  <a:lnTo>
                    <a:pt x="4078775" y="272822"/>
                  </a:lnTo>
                  <a:lnTo>
                    <a:pt x="4073652" y="227075"/>
                  </a:lnTo>
                  <a:close/>
                </a:path>
                <a:path w="4578350" h="1175385">
                  <a:moveTo>
                    <a:pt x="2764535" y="420624"/>
                  </a:moveTo>
                  <a:lnTo>
                    <a:pt x="2781830" y="355063"/>
                  </a:lnTo>
                  <a:lnTo>
                    <a:pt x="2830341" y="297005"/>
                  </a:lnTo>
                  <a:lnTo>
                    <a:pt x="2864723" y="271670"/>
                  </a:lnTo>
                  <a:lnTo>
                    <a:pt x="2905014" y="249266"/>
                  </a:lnTo>
                  <a:lnTo>
                    <a:pt x="2950580" y="230146"/>
                  </a:lnTo>
                  <a:lnTo>
                    <a:pt x="3000791" y="214663"/>
                  </a:lnTo>
                  <a:lnTo>
                    <a:pt x="3055014" y="203167"/>
                  </a:lnTo>
                  <a:lnTo>
                    <a:pt x="3112617" y="196011"/>
                  </a:lnTo>
                  <a:lnTo>
                    <a:pt x="3172968" y="193547"/>
                  </a:lnTo>
                  <a:lnTo>
                    <a:pt x="3233318" y="196011"/>
                  </a:lnTo>
                  <a:lnTo>
                    <a:pt x="3290921" y="203167"/>
                  </a:lnTo>
                  <a:lnTo>
                    <a:pt x="3345144" y="214663"/>
                  </a:lnTo>
                  <a:lnTo>
                    <a:pt x="3395355" y="230146"/>
                  </a:lnTo>
                  <a:lnTo>
                    <a:pt x="3440921" y="249266"/>
                  </a:lnTo>
                  <a:lnTo>
                    <a:pt x="3481212" y="271670"/>
                  </a:lnTo>
                  <a:lnTo>
                    <a:pt x="3515594" y="297005"/>
                  </a:lnTo>
                  <a:lnTo>
                    <a:pt x="3543436" y="324921"/>
                  </a:lnTo>
                  <a:lnTo>
                    <a:pt x="3576971" y="387082"/>
                  </a:lnTo>
                  <a:lnTo>
                    <a:pt x="3581400" y="420624"/>
                  </a:lnTo>
                  <a:lnTo>
                    <a:pt x="3576971" y="454165"/>
                  </a:lnTo>
                  <a:lnTo>
                    <a:pt x="3543436" y="516326"/>
                  </a:lnTo>
                  <a:lnTo>
                    <a:pt x="3515594" y="544242"/>
                  </a:lnTo>
                  <a:lnTo>
                    <a:pt x="3481212" y="569577"/>
                  </a:lnTo>
                  <a:lnTo>
                    <a:pt x="3440921" y="591981"/>
                  </a:lnTo>
                  <a:lnTo>
                    <a:pt x="3395355" y="611101"/>
                  </a:lnTo>
                  <a:lnTo>
                    <a:pt x="3345144" y="626584"/>
                  </a:lnTo>
                  <a:lnTo>
                    <a:pt x="3290921" y="638080"/>
                  </a:lnTo>
                  <a:lnTo>
                    <a:pt x="3233318" y="645236"/>
                  </a:lnTo>
                  <a:lnTo>
                    <a:pt x="3172968" y="647699"/>
                  </a:lnTo>
                  <a:lnTo>
                    <a:pt x="3112617" y="645236"/>
                  </a:lnTo>
                  <a:lnTo>
                    <a:pt x="3055014" y="638080"/>
                  </a:lnTo>
                  <a:lnTo>
                    <a:pt x="3000791" y="626584"/>
                  </a:lnTo>
                  <a:lnTo>
                    <a:pt x="2950580" y="611101"/>
                  </a:lnTo>
                  <a:lnTo>
                    <a:pt x="2905014" y="591981"/>
                  </a:lnTo>
                  <a:lnTo>
                    <a:pt x="2864723" y="569577"/>
                  </a:lnTo>
                  <a:lnTo>
                    <a:pt x="2830341" y="544242"/>
                  </a:lnTo>
                  <a:lnTo>
                    <a:pt x="2802499" y="516326"/>
                  </a:lnTo>
                  <a:lnTo>
                    <a:pt x="2768964" y="454165"/>
                  </a:lnTo>
                  <a:lnTo>
                    <a:pt x="2764535" y="420624"/>
                  </a:lnTo>
                  <a:close/>
                </a:path>
                <a:path w="4578350" h="1175385">
                  <a:moveTo>
                    <a:pt x="1900428" y="641603"/>
                  </a:moveTo>
                  <a:lnTo>
                    <a:pt x="1905647" y="600803"/>
                  </a:lnTo>
                  <a:lnTo>
                    <a:pt x="1920693" y="562394"/>
                  </a:lnTo>
                  <a:lnTo>
                    <a:pt x="1944652" y="527021"/>
                  </a:lnTo>
                  <a:lnTo>
                    <a:pt x="1976607" y="495327"/>
                  </a:lnTo>
                  <a:lnTo>
                    <a:pt x="2015642" y="467953"/>
                  </a:lnTo>
                  <a:lnTo>
                    <a:pt x="2060843" y="445544"/>
                  </a:lnTo>
                  <a:lnTo>
                    <a:pt x="2111292" y="428741"/>
                  </a:lnTo>
                  <a:lnTo>
                    <a:pt x="2166076" y="418188"/>
                  </a:lnTo>
                  <a:lnTo>
                    <a:pt x="2224278" y="414527"/>
                  </a:lnTo>
                  <a:lnTo>
                    <a:pt x="2282479" y="418188"/>
                  </a:lnTo>
                  <a:lnTo>
                    <a:pt x="2337263" y="428741"/>
                  </a:lnTo>
                  <a:lnTo>
                    <a:pt x="2387712" y="445544"/>
                  </a:lnTo>
                  <a:lnTo>
                    <a:pt x="2432913" y="467953"/>
                  </a:lnTo>
                  <a:lnTo>
                    <a:pt x="2471948" y="495327"/>
                  </a:lnTo>
                  <a:lnTo>
                    <a:pt x="2503903" y="527021"/>
                  </a:lnTo>
                  <a:lnTo>
                    <a:pt x="2527862" y="562394"/>
                  </a:lnTo>
                  <a:lnTo>
                    <a:pt x="2542908" y="600803"/>
                  </a:lnTo>
                  <a:lnTo>
                    <a:pt x="2548128" y="641603"/>
                  </a:lnTo>
                  <a:lnTo>
                    <a:pt x="2542908" y="682404"/>
                  </a:lnTo>
                  <a:lnTo>
                    <a:pt x="2527862" y="720813"/>
                  </a:lnTo>
                  <a:lnTo>
                    <a:pt x="2503903" y="756186"/>
                  </a:lnTo>
                  <a:lnTo>
                    <a:pt x="2471948" y="787880"/>
                  </a:lnTo>
                  <a:lnTo>
                    <a:pt x="2432913" y="815254"/>
                  </a:lnTo>
                  <a:lnTo>
                    <a:pt x="2387712" y="837663"/>
                  </a:lnTo>
                  <a:lnTo>
                    <a:pt x="2337263" y="854466"/>
                  </a:lnTo>
                  <a:lnTo>
                    <a:pt x="2282479" y="865019"/>
                  </a:lnTo>
                  <a:lnTo>
                    <a:pt x="2224278" y="868679"/>
                  </a:lnTo>
                  <a:lnTo>
                    <a:pt x="2166076" y="865019"/>
                  </a:lnTo>
                  <a:lnTo>
                    <a:pt x="2111292" y="854466"/>
                  </a:lnTo>
                  <a:lnTo>
                    <a:pt x="2060843" y="837663"/>
                  </a:lnTo>
                  <a:lnTo>
                    <a:pt x="2015642" y="815254"/>
                  </a:lnTo>
                  <a:lnTo>
                    <a:pt x="1976607" y="787880"/>
                  </a:lnTo>
                  <a:lnTo>
                    <a:pt x="1944652" y="756186"/>
                  </a:lnTo>
                  <a:lnTo>
                    <a:pt x="1920693" y="720813"/>
                  </a:lnTo>
                  <a:lnTo>
                    <a:pt x="1905647" y="682404"/>
                  </a:lnTo>
                  <a:lnTo>
                    <a:pt x="1900428" y="641603"/>
                  </a:lnTo>
                  <a:close/>
                </a:path>
                <a:path w="4578350" h="1175385">
                  <a:moveTo>
                    <a:pt x="388619" y="454913"/>
                  </a:moveTo>
                  <a:lnTo>
                    <a:pt x="393258" y="413953"/>
                  </a:lnTo>
                  <a:lnTo>
                    <a:pt x="406634" y="375403"/>
                  </a:lnTo>
                  <a:lnTo>
                    <a:pt x="427933" y="339908"/>
                  </a:lnTo>
                  <a:lnTo>
                    <a:pt x="456344" y="308110"/>
                  </a:lnTo>
                  <a:lnTo>
                    <a:pt x="491056" y="280652"/>
                  </a:lnTo>
                  <a:lnTo>
                    <a:pt x="531255" y="258176"/>
                  </a:lnTo>
                  <a:lnTo>
                    <a:pt x="576129" y="241327"/>
                  </a:lnTo>
                  <a:lnTo>
                    <a:pt x="624867" y="230745"/>
                  </a:lnTo>
                  <a:lnTo>
                    <a:pt x="676656" y="227075"/>
                  </a:lnTo>
                  <a:lnTo>
                    <a:pt x="728444" y="230745"/>
                  </a:lnTo>
                  <a:lnTo>
                    <a:pt x="777182" y="241327"/>
                  </a:lnTo>
                  <a:lnTo>
                    <a:pt x="822056" y="258176"/>
                  </a:lnTo>
                  <a:lnTo>
                    <a:pt x="862255" y="280652"/>
                  </a:lnTo>
                  <a:lnTo>
                    <a:pt x="896967" y="308110"/>
                  </a:lnTo>
                  <a:lnTo>
                    <a:pt x="925378" y="339908"/>
                  </a:lnTo>
                  <a:lnTo>
                    <a:pt x="946677" y="375403"/>
                  </a:lnTo>
                  <a:lnTo>
                    <a:pt x="960053" y="413953"/>
                  </a:lnTo>
                  <a:lnTo>
                    <a:pt x="964692" y="454913"/>
                  </a:lnTo>
                  <a:lnTo>
                    <a:pt x="960053" y="495874"/>
                  </a:lnTo>
                  <a:lnTo>
                    <a:pt x="946677" y="534424"/>
                  </a:lnTo>
                  <a:lnTo>
                    <a:pt x="925378" y="569919"/>
                  </a:lnTo>
                  <a:lnTo>
                    <a:pt x="896967" y="601717"/>
                  </a:lnTo>
                  <a:lnTo>
                    <a:pt x="862255" y="629175"/>
                  </a:lnTo>
                  <a:lnTo>
                    <a:pt x="822056" y="651651"/>
                  </a:lnTo>
                  <a:lnTo>
                    <a:pt x="777182" y="668500"/>
                  </a:lnTo>
                  <a:lnTo>
                    <a:pt x="728444" y="679082"/>
                  </a:lnTo>
                  <a:lnTo>
                    <a:pt x="676656" y="682751"/>
                  </a:lnTo>
                  <a:lnTo>
                    <a:pt x="624867" y="679082"/>
                  </a:lnTo>
                  <a:lnTo>
                    <a:pt x="576129" y="668500"/>
                  </a:lnTo>
                  <a:lnTo>
                    <a:pt x="531255" y="651651"/>
                  </a:lnTo>
                  <a:lnTo>
                    <a:pt x="491056" y="629175"/>
                  </a:lnTo>
                  <a:lnTo>
                    <a:pt x="456344" y="601717"/>
                  </a:lnTo>
                  <a:lnTo>
                    <a:pt x="427933" y="569919"/>
                  </a:lnTo>
                  <a:lnTo>
                    <a:pt x="406634" y="534424"/>
                  </a:lnTo>
                  <a:lnTo>
                    <a:pt x="393258" y="495874"/>
                  </a:lnTo>
                  <a:lnTo>
                    <a:pt x="388619" y="454913"/>
                  </a:lnTo>
                  <a:close/>
                </a:path>
                <a:path w="4578350" h="1175385">
                  <a:moveTo>
                    <a:pt x="1179575" y="947165"/>
                  </a:moveTo>
                  <a:lnTo>
                    <a:pt x="1184699" y="901241"/>
                  </a:lnTo>
                  <a:lnTo>
                    <a:pt x="1199393" y="858470"/>
                  </a:lnTo>
                  <a:lnTo>
                    <a:pt x="1222646" y="819768"/>
                  </a:lnTo>
                  <a:lnTo>
                    <a:pt x="1253442" y="786050"/>
                  </a:lnTo>
                  <a:lnTo>
                    <a:pt x="1290769" y="758232"/>
                  </a:lnTo>
                  <a:lnTo>
                    <a:pt x="1333613" y="737229"/>
                  </a:lnTo>
                  <a:lnTo>
                    <a:pt x="1380960" y="723955"/>
                  </a:lnTo>
                  <a:lnTo>
                    <a:pt x="1431797" y="719327"/>
                  </a:lnTo>
                  <a:lnTo>
                    <a:pt x="1482635" y="723955"/>
                  </a:lnTo>
                  <a:lnTo>
                    <a:pt x="1529982" y="737229"/>
                  </a:lnTo>
                  <a:lnTo>
                    <a:pt x="1572826" y="758232"/>
                  </a:lnTo>
                  <a:lnTo>
                    <a:pt x="1610153" y="786050"/>
                  </a:lnTo>
                  <a:lnTo>
                    <a:pt x="1640949" y="819768"/>
                  </a:lnTo>
                  <a:lnTo>
                    <a:pt x="1664202" y="858470"/>
                  </a:lnTo>
                  <a:lnTo>
                    <a:pt x="1678896" y="901241"/>
                  </a:lnTo>
                  <a:lnTo>
                    <a:pt x="1684020" y="947165"/>
                  </a:lnTo>
                  <a:lnTo>
                    <a:pt x="1678896" y="993090"/>
                  </a:lnTo>
                  <a:lnTo>
                    <a:pt x="1664202" y="1035861"/>
                  </a:lnTo>
                  <a:lnTo>
                    <a:pt x="1640949" y="1074563"/>
                  </a:lnTo>
                  <a:lnTo>
                    <a:pt x="1610153" y="1108281"/>
                  </a:lnTo>
                  <a:lnTo>
                    <a:pt x="1572826" y="1136099"/>
                  </a:lnTo>
                  <a:lnTo>
                    <a:pt x="1529982" y="1157102"/>
                  </a:lnTo>
                  <a:lnTo>
                    <a:pt x="1482635" y="1170376"/>
                  </a:lnTo>
                  <a:lnTo>
                    <a:pt x="1431797" y="1175003"/>
                  </a:lnTo>
                  <a:lnTo>
                    <a:pt x="1380960" y="1170376"/>
                  </a:lnTo>
                  <a:lnTo>
                    <a:pt x="1333613" y="1157102"/>
                  </a:lnTo>
                  <a:lnTo>
                    <a:pt x="1290769" y="1136099"/>
                  </a:lnTo>
                  <a:lnTo>
                    <a:pt x="1253442" y="1108281"/>
                  </a:lnTo>
                  <a:lnTo>
                    <a:pt x="1222646" y="1074563"/>
                  </a:lnTo>
                  <a:lnTo>
                    <a:pt x="1199393" y="1035861"/>
                  </a:lnTo>
                  <a:lnTo>
                    <a:pt x="1184699" y="993090"/>
                  </a:lnTo>
                  <a:lnTo>
                    <a:pt x="1179575" y="947165"/>
                  </a:lnTo>
                  <a:close/>
                </a:path>
                <a:path w="4578350" h="1175385">
                  <a:moveTo>
                    <a:pt x="0" y="640841"/>
                  </a:moveTo>
                  <a:lnTo>
                    <a:pt x="5154" y="598030"/>
                  </a:lnTo>
                  <a:lnTo>
                    <a:pt x="19834" y="558732"/>
                  </a:lnTo>
                  <a:lnTo>
                    <a:pt x="42867" y="524069"/>
                  </a:lnTo>
                  <a:lnTo>
                    <a:pt x="73080" y="495160"/>
                  </a:lnTo>
                  <a:lnTo>
                    <a:pt x="109301" y="473124"/>
                  </a:lnTo>
                  <a:lnTo>
                    <a:pt x="150356" y="459081"/>
                  </a:lnTo>
                  <a:lnTo>
                    <a:pt x="195071" y="454151"/>
                  </a:lnTo>
                  <a:lnTo>
                    <a:pt x="239787" y="459081"/>
                  </a:lnTo>
                  <a:lnTo>
                    <a:pt x="280842" y="473124"/>
                  </a:lnTo>
                  <a:lnTo>
                    <a:pt x="317063" y="495160"/>
                  </a:lnTo>
                  <a:lnTo>
                    <a:pt x="347276" y="524069"/>
                  </a:lnTo>
                  <a:lnTo>
                    <a:pt x="370309" y="558732"/>
                  </a:lnTo>
                  <a:lnTo>
                    <a:pt x="384989" y="598030"/>
                  </a:lnTo>
                  <a:lnTo>
                    <a:pt x="390144" y="640841"/>
                  </a:lnTo>
                  <a:lnTo>
                    <a:pt x="384989" y="683653"/>
                  </a:lnTo>
                  <a:lnTo>
                    <a:pt x="370309" y="722951"/>
                  </a:lnTo>
                  <a:lnTo>
                    <a:pt x="347276" y="757614"/>
                  </a:lnTo>
                  <a:lnTo>
                    <a:pt x="317063" y="786523"/>
                  </a:lnTo>
                  <a:lnTo>
                    <a:pt x="280842" y="808559"/>
                  </a:lnTo>
                  <a:lnTo>
                    <a:pt x="239787" y="822602"/>
                  </a:lnTo>
                  <a:lnTo>
                    <a:pt x="195071" y="827531"/>
                  </a:lnTo>
                  <a:lnTo>
                    <a:pt x="150356" y="822602"/>
                  </a:lnTo>
                  <a:lnTo>
                    <a:pt x="109301" y="808559"/>
                  </a:lnTo>
                  <a:lnTo>
                    <a:pt x="73080" y="786523"/>
                  </a:lnTo>
                  <a:lnTo>
                    <a:pt x="42867" y="757614"/>
                  </a:lnTo>
                  <a:lnTo>
                    <a:pt x="19834" y="722951"/>
                  </a:lnTo>
                  <a:lnTo>
                    <a:pt x="5154" y="683653"/>
                  </a:lnTo>
                  <a:lnTo>
                    <a:pt x="0" y="640841"/>
                  </a:lnTo>
                  <a:close/>
                </a:path>
              </a:pathLst>
            </a:custGeom>
            <a:ln w="28956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300732" y="1758823"/>
            <a:ext cx="45408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De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vanligaste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ingångarna</a:t>
            </a:r>
            <a:r>
              <a:rPr sz="1600" spc="-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(på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land)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till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Kullabergs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natur: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Upptäck</a:t>
            </a:r>
            <a:r>
              <a:rPr spc="-80" dirty="0"/>
              <a:t> </a:t>
            </a:r>
            <a:r>
              <a:rPr spc="-10" dirty="0"/>
              <a:t>Kullaberg</a:t>
            </a:r>
            <a:r>
              <a:rPr spc="-85" dirty="0"/>
              <a:t> </a:t>
            </a:r>
            <a:r>
              <a:rPr dirty="0"/>
              <a:t>på</a:t>
            </a:r>
            <a:r>
              <a:rPr spc="-105" dirty="0"/>
              <a:t> </a:t>
            </a:r>
            <a:r>
              <a:rPr dirty="0"/>
              <a:t>egen</a:t>
            </a:r>
            <a:r>
              <a:rPr spc="-105" dirty="0"/>
              <a:t> </a:t>
            </a:r>
            <a:r>
              <a:rPr spc="-20" dirty="0"/>
              <a:t>hand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Stigsystemet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538731"/>
            <a:ext cx="44754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Det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finns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fyra</a:t>
            </a:r>
            <a:r>
              <a:rPr sz="1600" b="1" spc="-20" dirty="0">
                <a:latin typeface="Calibri"/>
                <a:cs typeface="Calibri"/>
              </a:rPr>
              <a:t> färgmarkerade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stigsystem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på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Kullaberg: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51228" y="2300986"/>
            <a:ext cx="6972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Röd</a:t>
            </a:r>
            <a:r>
              <a:rPr sz="1600" b="1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0000"/>
                </a:solidFill>
                <a:latin typeface="Calibri"/>
                <a:cs typeface="Calibri"/>
              </a:rPr>
              <a:t>stig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22829" y="2337562"/>
            <a:ext cx="4855210" cy="601980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5080">
              <a:lnSpc>
                <a:spcPct val="103699"/>
              </a:lnSpc>
              <a:spcBef>
                <a:spcPts val="155"/>
              </a:spcBef>
            </a:pPr>
            <a:r>
              <a:rPr sz="1200" b="1" dirty="0">
                <a:latin typeface="Calibri"/>
                <a:cs typeface="Calibri"/>
              </a:rPr>
              <a:t>Arild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till naturum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(ca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12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km),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södra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sidan,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lättillgänglig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alla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(barnvagn,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etc.)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Östra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Kullaberg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skogen,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Västra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Kullaberg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mestadels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genom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betad </a:t>
            </a:r>
            <a:r>
              <a:rPr sz="1200" dirty="0">
                <a:latin typeface="Calibri"/>
                <a:cs typeface="Calibri"/>
              </a:rPr>
              <a:t>hedmark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med fina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vyer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över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havet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51228" y="3169361"/>
            <a:ext cx="6305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6FC0"/>
                </a:solidFill>
                <a:latin typeface="Calibri"/>
                <a:cs typeface="Calibri"/>
              </a:rPr>
              <a:t>Blå</a:t>
            </a:r>
            <a:r>
              <a:rPr sz="1600" b="1" spc="-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006FC0"/>
                </a:solidFill>
                <a:latin typeface="Calibri"/>
                <a:cs typeface="Calibri"/>
              </a:rPr>
              <a:t>stig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22829" y="3205589"/>
            <a:ext cx="4743450" cy="602615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5080">
              <a:lnSpc>
                <a:spcPct val="103899"/>
              </a:lnSpc>
              <a:spcBef>
                <a:spcPts val="155"/>
              </a:spcBef>
            </a:pPr>
            <a:r>
              <a:rPr sz="1200" b="1" dirty="0">
                <a:latin typeface="Calibri"/>
                <a:cs typeface="Calibri"/>
              </a:rPr>
              <a:t>Himmelstorp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till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naturum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(ca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12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km),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norra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sidan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över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Kullabergs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högsta </a:t>
            </a:r>
            <a:r>
              <a:rPr sz="1200" spc="-20" dirty="0">
                <a:latin typeface="Calibri"/>
                <a:cs typeface="Calibri"/>
              </a:rPr>
              <a:t>toppar,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lite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mer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svårtillgänglig</a:t>
            </a:r>
            <a:r>
              <a:rPr sz="1200" spc="-10" dirty="0">
                <a:latin typeface="Calibri"/>
                <a:cs typeface="Calibri"/>
              </a:rPr>
              <a:t>,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nära </a:t>
            </a:r>
            <a:r>
              <a:rPr sz="1200" spc="-10" dirty="0">
                <a:latin typeface="Calibri"/>
                <a:cs typeface="Calibri"/>
              </a:rPr>
              <a:t>branterna,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stupen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malarna på </a:t>
            </a:r>
            <a:r>
              <a:rPr sz="1200" spc="-10" dirty="0">
                <a:latin typeface="Calibri"/>
                <a:cs typeface="Calibri"/>
              </a:rPr>
              <a:t>norra </a:t>
            </a:r>
            <a:r>
              <a:rPr sz="1200" spc="-20" dirty="0">
                <a:latin typeface="Calibri"/>
                <a:cs typeface="Calibri"/>
              </a:rPr>
              <a:t>sidan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51228" y="3962527"/>
            <a:ext cx="6559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FFC000"/>
                </a:solidFill>
                <a:latin typeface="Calibri"/>
                <a:cs typeface="Calibri"/>
              </a:rPr>
              <a:t>Gul</a:t>
            </a:r>
            <a:r>
              <a:rPr sz="1600" b="1" spc="-30" dirty="0">
                <a:solidFill>
                  <a:srgbClr val="FFC000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C000"/>
                </a:solidFill>
                <a:latin typeface="Calibri"/>
                <a:cs typeface="Calibri"/>
              </a:rPr>
              <a:t>stig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22829" y="4012819"/>
            <a:ext cx="27825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förbinder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röd och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blå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stig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flertalet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ställen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51228" y="4388942"/>
            <a:ext cx="91566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EC7C30"/>
                </a:solidFill>
                <a:latin typeface="Calibri"/>
                <a:cs typeface="Calibri"/>
              </a:rPr>
              <a:t>Kullaleden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22829" y="4377959"/>
            <a:ext cx="4630420" cy="51435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1200" b="1" dirty="0">
                <a:latin typeface="Calibri"/>
                <a:cs typeface="Calibri"/>
              </a:rPr>
              <a:t>Mölle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(via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Solvik)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till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Arild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via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naturum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(ca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17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km),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del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av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Skåneleden</a:t>
            </a:r>
            <a:r>
              <a:rPr sz="1200" dirty="0">
                <a:latin typeface="Calibri"/>
                <a:cs typeface="Calibri"/>
              </a:rPr>
              <a:t>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går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200" spc="-10" dirty="0">
                <a:latin typeface="Calibri"/>
                <a:cs typeface="Calibri"/>
              </a:rPr>
              <a:t>framförallt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längs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med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röd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 blå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stig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men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inte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upp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högsta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topparna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056119" y="856488"/>
            <a:ext cx="1175385" cy="1152525"/>
          </a:xfrm>
          <a:custGeom>
            <a:avLst/>
            <a:gdLst/>
            <a:ahLst/>
            <a:cxnLst/>
            <a:rect l="l" t="t" r="r" b="b"/>
            <a:pathLst>
              <a:path w="1175384" h="1152525">
                <a:moveTo>
                  <a:pt x="587501" y="0"/>
                </a:moveTo>
                <a:lnTo>
                  <a:pt x="539315" y="1909"/>
                </a:lnTo>
                <a:lnTo>
                  <a:pt x="492202" y="7540"/>
                </a:lnTo>
                <a:lnTo>
                  <a:pt x="446313" y="16743"/>
                </a:lnTo>
                <a:lnTo>
                  <a:pt x="401799" y="29370"/>
                </a:lnTo>
                <a:lnTo>
                  <a:pt x="358812" y="45273"/>
                </a:lnTo>
                <a:lnTo>
                  <a:pt x="317503" y="64304"/>
                </a:lnTo>
                <a:lnTo>
                  <a:pt x="278023" y="86313"/>
                </a:lnTo>
                <a:lnTo>
                  <a:pt x="240523" y="111154"/>
                </a:lnTo>
                <a:lnTo>
                  <a:pt x="205155" y="138677"/>
                </a:lnTo>
                <a:lnTo>
                  <a:pt x="172069" y="168735"/>
                </a:lnTo>
                <a:lnTo>
                  <a:pt x="141416" y="201179"/>
                </a:lnTo>
                <a:lnTo>
                  <a:pt x="113349" y="235860"/>
                </a:lnTo>
                <a:lnTo>
                  <a:pt x="88017" y="272631"/>
                </a:lnTo>
                <a:lnTo>
                  <a:pt x="65572" y="311342"/>
                </a:lnTo>
                <a:lnTo>
                  <a:pt x="46166" y="351847"/>
                </a:lnTo>
                <a:lnTo>
                  <a:pt x="29949" y="393996"/>
                </a:lnTo>
                <a:lnTo>
                  <a:pt x="17073" y="437641"/>
                </a:lnTo>
                <a:lnTo>
                  <a:pt x="7688" y="482635"/>
                </a:lnTo>
                <a:lnTo>
                  <a:pt x="1947" y="528827"/>
                </a:lnTo>
                <a:lnTo>
                  <a:pt x="0" y="576072"/>
                </a:lnTo>
                <a:lnTo>
                  <a:pt x="1947" y="623316"/>
                </a:lnTo>
                <a:lnTo>
                  <a:pt x="7688" y="669508"/>
                </a:lnTo>
                <a:lnTo>
                  <a:pt x="17073" y="714502"/>
                </a:lnTo>
                <a:lnTo>
                  <a:pt x="29949" y="758147"/>
                </a:lnTo>
                <a:lnTo>
                  <a:pt x="46166" y="800296"/>
                </a:lnTo>
                <a:lnTo>
                  <a:pt x="65572" y="840801"/>
                </a:lnTo>
                <a:lnTo>
                  <a:pt x="88017" y="879512"/>
                </a:lnTo>
                <a:lnTo>
                  <a:pt x="113349" y="916283"/>
                </a:lnTo>
                <a:lnTo>
                  <a:pt x="141416" y="950964"/>
                </a:lnTo>
                <a:lnTo>
                  <a:pt x="172069" y="983408"/>
                </a:lnTo>
                <a:lnTo>
                  <a:pt x="205155" y="1013466"/>
                </a:lnTo>
                <a:lnTo>
                  <a:pt x="240523" y="1040989"/>
                </a:lnTo>
                <a:lnTo>
                  <a:pt x="278023" y="1065830"/>
                </a:lnTo>
                <a:lnTo>
                  <a:pt x="317503" y="1087839"/>
                </a:lnTo>
                <a:lnTo>
                  <a:pt x="358812" y="1106870"/>
                </a:lnTo>
                <a:lnTo>
                  <a:pt x="401799" y="1122773"/>
                </a:lnTo>
                <a:lnTo>
                  <a:pt x="446313" y="1135400"/>
                </a:lnTo>
                <a:lnTo>
                  <a:pt x="492202" y="1144603"/>
                </a:lnTo>
                <a:lnTo>
                  <a:pt x="539315" y="1150234"/>
                </a:lnTo>
                <a:lnTo>
                  <a:pt x="587501" y="1152144"/>
                </a:lnTo>
                <a:lnTo>
                  <a:pt x="635688" y="1150234"/>
                </a:lnTo>
                <a:lnTo>
                  <a:pt x="682801" y="1144603"/>
                </a:lnTo>
                <a:lnTo>
                  <a:pt x="728690" y="1135400"/>
                </a:lnTo>
                <a:lnTo>
                  <a:pt x="773204" y="1122773"/>
                </a:lnTo>
                <a:lnTo>
                  <a:pt x="816191" y="1106870"/>
                </a:lnTo>
                <a:lnTo>
                  <a:pt x="857500" y="1087839"/>
                </a:lnTo>
                <a:lnTo>
                  <a:pt x="896980" y="1065830"/>
                </a:lnTo>
                <a:lnTo>
                  <a:pt x="934480" y="1040989"/>
                </a:lnTo>
                <a:lnTo>
                  <a:pt x="969848" y="1013466"/>
                </a:lnTo>
                <a:lnTo>
                  <a:pt x="1002934" y="983408"/>
                </a:lnTo>
                <a:lnTo>
                  <a:pt x="1033587" y="950964"/>
                </a:lnTo>
                <a:lnTo>
                  <a:pt x="1061654" y="916283"/>
                </a:lnTo>
                <a:lnTo>
                  <a:pt x="1086986" y="879512"/>
                </a:lnTo>
                <a:lnTo>
                  <a:pt x="1109431" y="840801"/>
                </a:lnTo>
                <a:lnTo>
                  <a:pt x="1128837" y="800296"/>
                </a:lnTo>
                <a:lnTo>
                  <a:pt x="1145054" y="758147"/>
                </a:lnTo>
                <a:lnTo>
                  <a:pt x="1157930" y="714502"/>
                </a:lnTo>
                <a:lnTo>
                  <a:pt x="1167315" y="669508"/>
                </a:lnTo>
                <a:lnTo>
                  <a:pt x="1173056" y="623316"/>
                </a:lnTo>
                <a:lnTo>
                  <a:pt x="1175003" y="576072"/>
                </a:lnTo>
                <a:lnTo>
                  <a:pt x="1173056" y="528827"/>
                </a:lnTo>
                <a:lnTo>
                  <a:pt x="1167315" y="482635"/>
                </a:lnTo>
                <a:lnTo>
                  <a:pt x="1157930" y="437641"/>
                </a:lnTo>
                <a:lnTo>
                  <a:pt x="1145054" y="393996"/>
                </a:lnTo>
                <a:lnTo>
                  <a:pt x="1128837" y="351847"/>
                </a:lnTo>
                <a:lnTo>
                  <a:pt x="1109431" y="311342"/>
                </a:lnTo>
                <a:lnTo>
                  <a:pt x="1086986" y="272631"/>
                </a:lnTo>
                <a:lnTo>
                  <a:pt x="1061654" y="235860"/>
                </a:lnTo>
                <a:lnTo>
                  <a:pt x="1033587" y="201179"/>
                </a:lnTo>
                <a:lnTo>
                  <a:pt x="1002934" y="168735"/>
                </a:lnTo>
                <a:lnTo>
                  <a:pt x="969848" y="138677"/>
                </a:lnTo>
                <a:lnTo>
                  <a:pt x="934480" y="111154"/>
                </a:lnTo>
                <a:lnTo>
                  <a:pt x="896980" y="86313"/>
                </a:lnTo>
                <a:lnTo>
                  <a:pt x="857500" y="64304"/>
                </a:lnTo>
                <a:lnTo>
                  <a:pt x="816191" y="45273"/>
                </a:lnTo>
                <a:lnTo>
                  <a:pt x="773204" y="29370"/>
                </a:lnTo>
                <a:lnTo>
                  <a:pt x="728690" y="16743"/>
                </a:lnTo>
                <a:lnTo>
                  <a:pt x="682801" y="7540"/>
                </a:lnTo>
                <a:lnTo>
                  <a:pt x="635688" y="1909"/>
                </a:lnTo>
                <a:lnTo>
                  <a:pt x="587501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274814" y="1078179"/>
            <a:ext cx="73723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Kolla</a:t>
            </a:r>
            <a:r>
              <a:rPr sz="1100" spc="-4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på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någon</a:t>
            </a:r>
            <a:r>
              <a:rPr sz="1100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av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kartorna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var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stigarna</a:t>
            </a:r>
            <a:r>
              <a:rPr sz="1100" spc="-6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går!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Upptäck</a:t>
            </a:r>
            <a:r>
              <a:rPr spc="-80" dirty="0"/>
              <a:t> </a:t>
            </a:r>
            <a:r>
              <a:rPr spc="-10" dirty="0"/>
              <a:t>Kullaberg</a:t>
            </a:r>
            <a:r>
              <a:rPr spc="-85" dirty="0"/>
              <a:t> </a:t>
            </a:r>
            <a:r>
              <a:rPr dirty="0"/>
              <a:t>på</a:t>
            </a:r>
            <a:r>
              <a:rPr spc="-105" dirty="0"/>
              <a:t> </a:t>
            </a:r>
            <a:r>
              <a:rPr dirty="0"/>
              <a:t>egen</a:t>
            </a:r>
            <a:r>
              <a:rPr spc="-105" dirty="0"/>
              <a:t> </a:t>
            </a:r>
            <a:r>
              <a:rPr spc="-20" dirty="0"/>
              <a:t>hand</a:t>
            </a:r>
          </a:p>
          <a:p>
            <a:pPr marL="864869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Ingångar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till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Kullaberg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458364" y="3844545"/>
            <a:ext cx="6205855" cy="1766570"/>
            <a:chOff x="1458364" y="3844545"/>
            <a:chExt cx="6205855" cy="176657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58364" y="3844545"/>
              <a:ext cx="6205572" cy="176629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039874" y="4152138"/>
              <a:ext cx="3991610" cy="992505"/>
            </a:xfrm>
            <a:custGeom>
              <a:avLst/>
              <a:gdLst/>
              <a:ahLst/>
              <a:cxnLst/>
              <a:rect l="l" t="t" r="r" b="b"/>
              <a:pathLst>
                <a:path w="3991610" h="992504">
                  <a:moveTo>
                    <a:pt x="0" y="316992"/>
                  </a:moveTo>
                  <a:lnTo>
                    <a:pt x="5014" y="269394"/>
                  </a:lnTo>
                  <a:lnTo>
                    <a:pt x="19395" y="225057"/>
                  </a:lnTo>
                  <a:lnTo>
                    <a:pt x="42152" y="184933"/>
                  </a:lnTo>
                  <a:lnTo>
                    <a:pt x="72294" y="149971"/>
                  </a:lnTo>
                  <a:lnTo>
                    <a:pt x="108830" y="121123"/>
                  </a:lnTo>
                  <a:lnTo>
                    <a:pt x="150768" y="99339"/>
                  </a:lnTo>
                  <a:lnTo>
                    <a:pt x="197118" y="85572"/>
                  </a:lnTo>
                  <a:lnTo>
                    <a:pt x="246887" y="80772"/>
                  </a:lnTo>
                  <a:lnTo>
                    <a:pt x="296657" y="85572"/>
                  </a:lnTo>
                  <a:lnTo>
                    <a:pt x="343007" y="99339"/>
                  </a:lnTo>
                  <a:lnTo>
                    <a:pt x="384945" y="121123"/>
                  </a:lnTo>
                  <a:lnTo>
                    <a:pt x="421481" y="149971"/>
                  </a:lnTo>
                  <a:lnTo>
                    <a:pt x="451623" y="184933"/>
                  </a:lnTo>
                  <a:lnTo>
                    <a:pt x="474380" y="225057"/>
                  </a:lnTo>
                  <a:lnTo>
                    <a:pt x="488761" y="269394"/>
                  </a:lnTo>
                  <a:lnTo>
                    <a:pt x="493775" y="316992"/>
                  </a:lnTo>
                  <a:lnTo>
                    <a:pt x="488761" y="364589"/>
                  </a:lnTo>
                  <a:lnTo>
                    <a:pt x="474380" y="408926"/>
                  </a:lnTo>
                  <a:lnTo>
                    <a:pt x="451623" y="449050"/>
                  </a:lnTo>
                  <a:lnTo>
                    <a:pt x="421481" y="484012"/>
                  </a:lnTo>
                  <a:lnTo>
                    <a:pt x="384945" y="512860"/>
                  </a:lnTo>
                  <a:lnTo>
                    <a:pt x="343007" y="534644"/>
                  </a:lnTo>
                  <a:lnTo>
                    <a:pt x="296657" y="548411"/>
                  </a:lnTo>
                  <a:lnTo>
                    <a:pt x="246887" y="553212"/>
                  </a:lnTo>
                  <a:lnTo>
                    <a:pt x="197118" y="548411"/>
                  </a:lnTo>
                  <a:lnTo>
                    <a:pt x="150768" y="534644"/>
                  </a:lnTo>
                  <a:lnTo>
                    <a:pt x="108830" y="512860"/>
                  </a:lnTo>
                  <a:lnTo>
                    <a:pt x="72294" y="484012"/>
                  </a:lnTo>
                  <a:lnTo>
                    <a:pt x="42152" y="449050"/>
                  </a:lnTo>
                  <a:lnTo>
                    <a:pt x="19395" y="408926"/>
                  </a:lnTo>
                  <a:lnTo>
                    <a:pt x="5014" y="364589"/>
                  </a:lnTo>
                  <a:lnTo>
                    <a:pt x="0" y="316992"/>
                  </a:lnTo>
                  <a:close/>
                </a:path>
                <a:path w="3991610" h="992504">
                  <a:moveTo>
                    <a:pt x="794003" y="236219"/>
                  </a:moveTo>
                  <a:lnTo>
                    <a:pt x="799018" y="188622"/>
                  </a:lnTo>
                  <a:lnTo>
                    <a:pt x="813399" y="144285"/>
                  </a:lnTo>
                  <a:lnTo>
                    <a:pt x="836156" y="104161"/>
                  </a:lnTo>
                  <a:lnTo>
                    <a:pt x="866298" y="69199"/>
                  </a:lnTo>
                  <a:lnTo>
                    <a:pt x="902834" y="40351"/>
                  </a:lnTo>
                  <a:lnTo>
                    <a:pt x="944772" y="18567"/>
                  </a:lnTo>
                  <a:lnTo>
                    <a:pt x="991122" y="4800"/>
                  </a:lnTo>
                  <a:lnTo>
                    <a:pt x="1040892" y="0"/>
                  </a:lnTo>
                  <a:lnTo>
                    <a:pt x="1090661" y="4800"/>
                  </a:lnTo>
                  <a:lnTo>
                    <a:pt x="1137011" y="18567"/>
                  </a:lnTo>
                  <a:lnTo>
                    <a:pt x="1178949" y="40351"/>
                  </a:lnTo>
                  <a:lnTo>
                    <a:pt x="1215485" y="69199"/>
                  </a:lnTo>
                  <a:lnTo>
                    <a:pt x="1245627" y="104161"/>
                  </a:lnTo>
                  <a:lnTo>
                    <a:pt x="1268384" y="144285"/>
                  </a:lnTo>
                  <a:lnTo>
                    <a:pt x="1282765" y="188622"/>
                  </a:lnTo>
                  <a:lnTo>
                    <a:pt x="1287779" y="236219"/>
                  </a:lnTo>
                  <a:lnTo>
                    <a:pt x="1282765" y="283817"/>
                  </a:lnTo>
                  <a:lnTo>
                    <a:pt x="1268384" y="328154"/>
                  </a:lnTo>
                  <a:lnTo>
                    <a:pt x="1245627" y="368278"/>
                  </a:lnTo>
                  <a:lnTo>
                    <a:pt x="1215485" y="403240"/>
                  </a:lnTo>
                  <a:lnTo>
                    <a:pt x="1178949" y="432088"/>
                  </a:lnTo>
                  <a:lnTo>
                    <a:pt x="1137011" y="453872"/>
                  </a:lnTo>
                  <a:lnTo>
                    <a:pt x="1090661" y="467639"/>
                  </a:lnTo>
                  <a:lnTo>
                    <a:pt x="1040892" y="472439"/>
                  </a:lnTo>
                  <a:lnTo>
                    <a:pt x="991122" y="467639"/>
                  </a:lnTo>
                  <a:lnTo>
                    <a:pt x="944772" y="453872"/>
                  </a:lnTo>
                  <a:lnTo>
                    <a:pt x="902834" y="432088"/>
                  </a:lnTo>
                  <a:lnTo>
                    <a:pt x="866298" y="403240"/>
                  </a:lnTo>
                  <a:lnTo>
                    <a:pt x="836156" y="368278"/>
                  </a:lnTo>
                  <a:lnTo>
                    <a:pt x="813399" y="328154"/>
                  </a:lnTo>
                  <a:lnTo>
                    <a:pt x="799018" y="283817"/>
                  </a:lnTo>
                  <a:lnTo>
                    <a:pt x="794003" y="236219"/>
                  </a:lnTo>
                  <a:close/>
                </a:path>
                <a:path w="3991610" h="992504">
                  <a:moveTo>
                    <a:pt x="2761488" y="745236"/>
                  </a:moveTo>
                  <a:lnTo>
                    <a:pt x="2766254" y="695466"/>
                  </a:lnTo>
                  <a:lnTo>
                    <a:pt x="2779924" y="649116"/>
                  </a:lnTo>
                  <a:lnTo>
                    <a:pt x="2801557" y="607178"/>
                  </a:lnTo>
                  <a:lnTo>
                    <a:pt x="2830210" y="570642"/>
                  </a:lnTo>
                  <a:lnTo>
                    <a:pt x="2864942" y="540500"/>
                  </a:lnTo>
                  <a:lnTo>
                    <a:pt x="2904809" y="517743"/>
                  </a:lnTo>
                  <a:lnTo>
                    <a:pt x="2948870" y="503362"/>
                  </a:lnTo>
                  <a:lnTo>
                    <a:pt x="2996184" y="498348"/>
                  </a:lnTo>
                  <a:lnTo>
                    <a:pt x="3043497" y="503362"/>
                  </a:lnTo>
                  <a:lnTo>
                    <a:pt x="3087558" y="517743"/>
                  </a:lnTo>
                  <a:lnTo>
                    <a:pt x="3127425" y="540500"/>
                  </a:lnTo>
                  <a:lnTo>
                    <a:pt x="3162157" y="570642"/>
                  </a:lnTo>
                  <a:lnTo>
                    <a:pt x="3190810" y="607178"/>
                  </a:lnTo>
                  <a:lnTo>
                    <a:pt x="3212443" y="649116"/>
                  </a:lnTo>
                  <a:lnTo>
                    <a:pt x="3226113" y="695466"/>
                  </a:lnTo>
                  <a:lnTo>
                    <a:pt x="3230879" y="745236"/>
                  </a:lnTo>
                  <a:lnTo>
                    <a:pt x="3226113" y="795005"/>
                  </a:lnTo>
                  <a:lnTo>
                    <a:pt x="3212443" y="841355"/>
                  </a:lnTo>
                  <a:lnTo>
                    <a:pt x="3190810" y="883293"/>
                  </a:lnTo>
                  <a:lnTo>
                    <a:pt x="3162157" y="919829"/>
                  </a:lnTo>
                  <a:lnTo>
                    <a:pt x="3127425" y="949971"/>
                  </a:lnTo>
                  <a:lnTo>
                    <a:pt x="3087558" y="972728"/>
                  </a:lnTo>
                  <a:lnTo>
                    <a:pt x="3043497" y="987109"/>
                  </a:lnTo>
                  <a:lnTo>
                    <a:pt x="2996184" y="992124"/>
                  </a:lnTo>
                  <a:lnTo>
                    <a:pt x="2948870" y="987109"/>
                  </a:lnTo>
                  <a:lnTo>
                    <a:pt x="2904809" y="972728"/>
                  </a:lnTo>
                  <a:lnTo>
                    <a:pt x="2864942" y="949971"/>
                  </a:lnTo>
                  <a:lnTo>
                    <a:pt x="2830210" y="919829"/>
                  </a:lnTo>
                  <a:lnTo>
                    <a:pt x="2801557" y="883293"/>
                  </a:lnTo>
                  <a:lnTo>
                    <a:pt x="2779924" y="841355"/>
                  </a:lnTo>
                  <a:lnTo>
                    <a:pt x="2766254" y="795005"/>
                  </a:lnTo>
                  <a:lnTo>
                    <a:pt x="2761488" y="745236"/>
                  </a:lnTo>
                  <a:close/>
                </a:path>
                <a:path w="3991610" h="992504">
                  <a:moveTo>
                    <a:pt x="3486912" y="562356"/>
                  </a:moveTo>
                  <a:lnTo>
                    <a:pt x="3490974" y="518251"/>
                  </a:lnTo>
                  <a:lnTo>
                    <a:pt x="3502689" y="476741"/>
                  </a:lnTo>
                  <a:lnTo>
                    <a:pt x="3521343" y="438516"/>
                  </a:lnTo>
                  <a:lnTo>
                    <a:pt x="3546224" y="404271"/>
                  </a:lnTo>
                  <a:lnTo>
                    <a:pt x="3576622" y="374699"/>
                  </a:lnTo>
                  <a:lnTo>
                    <a:pt x="3611823" y="350491"/>
                  </a:lnTo>
                  <a:lnTo>
                    <a:pt x="3651117" y="332342"/>
                  </a:lnTo>
                  <a:lnTo>
                    <a:pt x="3693791" y="320945"/>
                  </a:lnTo>
                  <a:lnTo>
                    <a:pt x="3739134" y="316992"/>
                  </a:lnTo>
                  <a:lnTo>
                    <a:pt x="3784476" y="320945"/>
                  </a:lnTo>
                  <a:lnTo>
                    <a:pt x="3827150" y="332342"/>
                  </a:lnTo>
                  <a:lnTo>
                    <a:pt x="3866444" y="350491"/>
                  </a:lnTo>
                  <a:lnTo>
                    <a:pt x="3901645" y="374699"/>
                  </a:lnTo>
                  <a:lnTo>
                    <a:pt x="3932043" y="404271"/>
                  </a:lnTo>
                  <a:lnTo>
                    <a:pt x="3956924" y="438516"/>
                  </a:lnTo>
                  <a:lnTo>
                    <a:pt x="3975578" y="476741"/>
                  </a:lnTo>
                  <a:lnTo>
                    <a:pt x="3987293" y="518251"/>
                  </a:lnTo>
                  <a:lnTo>
                    <a:pt x="3991355" y="562356"/>
                  </a:lnTo>
                  <a:lnTo>
                    <a:pt x="3987293" y="606460"/>
                  </a:lnTo>
                  <a:lnTo>
                    <a:pt x="3975578" y="647970"/>
                  </a:lnTo>
                  <a:lnTo>
                    <a:pt x="3956924" y="686195"/>
                  </a:lnTo>
                  <a:lnTo>
                    <a:pt x="3932043" y="720440"/>
                  </a:lnTo>
                  <a:lnTo>
                    <a:pt x="3901645" y="750012"/>
                  </a:lnTo>
                  <a:lnTo>
                    <a:pt x="3866444" y="774220"/>
                  </a:lnTo>
                  <a:lnTo>
                    <a:pt x="3827150" y="792369"/>
                  </a:lnTo>
                  <a:lnTo>
                    <a:pt x="3784476" y="803766"/>
                  </a:lnTo>
                  <a:lnTo>
                    <a:pt x="3739134" y="807719"/>
                  </a:lnTo>
                  <a:lnTo>
                    <a:pt x="3693791" y="803766"/>
                  </a:lnTo>
                  <a:lnTo>
                    <a:pt x="3651117" y="792369"/>
                  </a:lnTo>
                  <a:lnTo>
                    <a:pt x="3611823" y="774220"/>
                  </a:lnTo>
                  <a:lnTo>
                    <a:pt x="3576622" y="750012"/>
                  </a:lnTo>
                  <a:lnTo>
                    <a:pt x="3546224" y="720440"/>
                  </a:lnTo>
                  <a:lnTo>
                    <a:pt x="3521343" y="686195"/>
                  </a:lnTo>
                  <a:lnTo>
                    <a:pt x="3502689" y="647970"/>
                  </a:lnTo>
                  <a:lnTo>
                    <a:pt x="3490974" y="606460"/>
                  </a:lnTo>
                  <a:lnTo>
                    <a:pt x="3486912" y="562356"/>
                  </a:lnTo>
                  <a:close/>
                </a:path>
              </a:pathLst>
            </a:custGeom>
            <a:ln w="28956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451228" y="1363217"/>
            <a:ext cx="6464935" cy="23761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De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fyra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största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rastplatserna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på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Kullaberg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är: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750">
              <a:latin typeface="Calibri"/>
              <a:cs typeface="Calibri"/>
            </a:endParaRPr>
          </a:p>
          <a:p>
            <a:pPr marL="241300" marR="38100" indent="-2286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41300" algn="l"/>
              </a:tabLst>
            </a:pPr>
            <a:r>
              <a:rPr sz="1200" b="1" dirty="0">
                <a:latin typeface="Calibri"/>
                <a:cs typeface="Calibri"/>
              </a:rPr>
              <a:t>Stora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parkeringen</a:t>
            </a:r>
            <a:r>
              <a:rPr sz="1200" dirty="0">
                <a:latin typeface="Calibri"/>
                <a:cs typeface="Calibri"/>
              </a:rPr>
              <a:t>: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bänkar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bord,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skräpcontainer,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toaletter,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grillning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tillåten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särskilt</a:t>
            </a:r>
            <a:r>
              <a:rPr sz="1200" spc="-10" dirty="0">
                <a:latin typeface="Calibri"/>
                <a:cs typeface="Calibri"/>
              </a:rPr>
              <a:t> anvisad </a:t>
            </a:r>
            <a:r>
              <a:rPr sz="1200" dirty="0">
                <a:latin typeface="Calibri"/>
                <a:cs typeface="Calibri"/>
              </a:rPr>
              <a:t>plats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(gjutet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fundament),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vindskydd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4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personer,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tältplats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(enda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stället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Kullaberg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där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tältning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är </a:t>
            </a:r>
            <a:r>
              <a:rPr sz="1200" dirty="0">
                <a:latin typeface="Calibri"/>
                <a:cs typeface="Calibri"/>
              </a:rPr>
              <a:t>tillåten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markerat område)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Calibri"/>
              <a:buAutoNum type="arabicPeriod"/>
            </a:pPr>
            <a:endParaRPr sz="1150">
              <a:latin typeface="Calibri"/>
              <a:cs typeface="Calibri"/>
            </a:endParaRPr>
          </a:p>
          <a:p>
            <a:pPr marL="241300" marR="5080" indent="-228600">
              <a:lnSpc>
                <a:spcPct val="100000"/>
              </a:lnSpc>
              <a:buAutoNum type="arabicPeriod"/>
              <a:tabLst>
                <a:tab pos="241300" algn="l"/>
              </a:tabLst>
            </a:pPr>
            <a:r>
              <a:rPr sz="1200" b="1" dirty="0">
                <a:latin typeface="Calibri"/>
                <a:cs typeface="Calibri"/>
              </a:rPr>
              <a:t>Josefinelust</a:t>
            </a:r>
            <a:r>
              <a:rPr sz="1200" dirty="0">
                <a:latin typeface="Calibri"/>
                <a:cs typeface="Calibri"/>
              </a:rPr>
              <a:t>: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bänkar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bord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med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tak,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soptunna,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toalett,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grillplats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med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galler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tillgång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grillkol, kranvatten,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vindskydd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4</a:t>
            </a:r>
            <a:r>
              <a:rPr sz="1200" spc="-10" dirty="0">
                <a:latin typeface="Calibri"/>
                <a:cs typeface="Calibri"/>
              </a:rPr>
              <a:t> personer,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Calibri"/>
              <a:buAutoNum type="arabicPeriod"/>
            </a:pPr>
            <a:endParaRPr sz="115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41300" algn="l"/>
              </a:tabLst>
            </a:pPr>
            <a:r>
              <a:rPr sz="1200" b="1" dirty="0">
                <a:latin typeface="Calibri"/>
                <a:cs typeface="Calibri"/>
              </a:rPr>
              <a:t>Björkeröd</a:t>
            </a:r>
            <a:r>
              <a:rPr sz="1200" dirty="0">
                <a:latin typeface="Calibri"/>
                <a:cs typeface="Calibri"/>
              </a:rPr>
              <a:t>: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bänkar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bord,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toalett,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grillplats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Calibri"/>
              <a:buAutoNum type="arabicPeriod"/>
            </a:pPr>
            <a:endParaRPr sz="115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buAutoNum type="arabicPeriod"/>
              <a:tabLst>
                <a:tab pos="241300" algn="l"/>
              </a:tabLst>
            </a:pPr>
            <a:r>
              <a:rPr sz="1200" b="1" dirty="0">
                <a:latin typeface="Calibri"/>
                <a:cs typeface="Calibri"/>
              </a:rPr>
              <a:t>Himmelstorp</a:t>
            </a:r>
            <a:r>
              <a:rPr sz="1200" dirty="0">
                <a:latin typeface="Calibri"/>
                <a:cs typeface="Calibri"/>
              </a:rPr>
              <a:t>: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bänkar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bord,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grillplats,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vindskydd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4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personer,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toalett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267" rIns="0" bIns="0" rtlCol="0">
            <a:spAutoFit/>
          </a:bodyPr>
          <a:lstStyle/>
          <a:p>
            <a:pPr marL="2268855">
              <a:lnSpc>
                <a:spcPct val="100000"/>
              </a:lnSpc>
              <a:spcBef>
                <a:spcPts val="95"/>
              </a:spcBef>
            </a:pPr>
            <a:r>
              <a:rPr dirty="0"/>
              <a:t>Bra</a:t>
            </a:r>
            <a:r>
              <a:rPr spc="-90" dirty="0"/>
              <a:t> </a:t>
            </a:r>
            <a:r>
              <a:rPr dirty="0"/>
              <a:t>att</a:t>
            </a:r>
            <a:r>
              <a:rPr spc="-95" dirty="0"/>
              <a:t> </a:t>
            </a:r>
            <a:r>
              <a:rPr dirty="0"/>
              <a:t>veta</a:t>
            </a:r>
            <a:r>
              <a:rPr spc="-90" dirty="0"/>
              <a:t> </a:t>
            </a:r>
            <a:r>
              <a:rPr dirty="0"/>
              <a:t>/</a:t>
            </a:r>
            <a:r>
              <a:rPr spc="-90" dirty="0"/>
              <a:t> </a:t>
            </a:r>
            <a:r>
              <a:rPr dirty="0"/>
              <a:t>Kom</a:t>
            </a:r>
            <a:r>
              <a:rPr spc="-80" dirty="0"/>
              <a:t> </a:t>
            </a:r>
            <a:r>
              <a:rPr spc="-10" dirty="0"/>
              <a:t>ihåg!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50263" y="1441703"/>
            <a:ext cx="6443472" cy="397459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1228" y="379856"/>
            <a:ext cx="3432175" cy="655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320"/>
              </a:lnSpc>
              <a:spcBef>
                <a:spcPts val="95"/>
              </a:spcBef>
            </a:pPr>
            <a:r>
              <a:rPr dirty="0"/>
              <a:t>Bra</a:t>
            </a:r>
            <a:r>
              <a:rPr spc="-90" dirty="0"/>
              <a:t> </a:t>
            </a:r>
            <a:r>
              <a:rPr dirty="0"/>
              <a:t>att</a:t>
            </a:r>
            <a:r>
              <a:rPr spc="-95" dirty="0"/>
              <a:t> </a:t>
            </a:r>
            <a:r>
              <a:rPr dirty="0"/>
              <a:t>veta</a:t>
            </a:r>
            <a:r>
              <a:rPr spc="-90" dirty="0"/>
              <a:t> </a:t>
            </a:r>
            <a:r>
              <a:rPr dirty="0"/>
              <a:t>/</a:t>
            </a:r>
            <a:r>
              <a:rPr spc="-90" dirty="0"/>
              <a:t> </a:t>
            </a:r>
            <a:r>
              <a:rPr dirty="0"/>
              <a:t>Kom</a:t>
            </a:r>
            <a:r>
              <a:rPr spc="-80" dirty="0"/>
              <a:t> </a:t>
            </a:r>
            <a:r>
              <a:rPr spc="-10" dirty="0"/>
              <a:t>ihåg!</a:t>
            </a:r>
          </a:p>
          <a:p>
            <a:pPr marL="12700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Tillåtet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eller</a:t>
            </a:r>
            <a:r>
              <a:rPr sz="1400" i="1" spc="-4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inte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tillåtet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3829558"/>
            <a:ext cx="330517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Utöver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föreskrifterna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ni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guider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gärna: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29271" y="286511"/>
            <a:ext cx="1641475" cy="1653539"/>
          </a:xfrm>
          <a:custGeom>
            <a:avLst/>
            <a:gdLst/>
            <a:ahLst/>
            <a:cxnLst/>
            <a:rect l="l" t="t" r="r" b="b"/>
            <a:pathLst>
              <a:path w="1641475" h="1653539">
                <a:moveTo>
                  <a:pt x="820674" y="0"/>
                </a:moveTo>
                <a:lnTo>
                  <a:pt x="772451" y="1403"/>
                </a:lnTo>
                <a:lnTo>
                  <a:pt x="724962" y="5562"/>
                </a:lnTo>
                <a:lnTo>
                  <a:pt x="678285" y="12400"/>
                </a:lnTo>
                <a:lnTo>
                  <a:pt x="632495" y="21838"/>
                </a:lnTo>
                <a:lnTo>
                  <a:pt x="587670" y="33798"/>
                </a:lnTo>
                <a:lnTo>
                  <a:pt x="543887" y="48204"/>
                </a:lnTo>
                <a:lnTo>
                  <a:pt x="501223" y="64978"/>
                </a:lnTo>
                <a:lnTo>
                  <a:pt x="459754" y="84042"/>
                </a:lnTo>
                <a:lnTo>
                  <a:pt x="419558" y="105318"/>
                </a:lnTo>
                <a:lnTo>
                  <a:pt x="380712" y="128729"/>
                </a:lnTo>
                <a:lnTo>
                  <a:pt x="343293" y="154198"/>
                </a:lnTo>
                <a:lnTo>
                  <a:pt x="307377" y="181647"/>
                </a:lnTo>
                <a:lnTo>
                  <a:pt x="273041" y="210997"/>
                </a:lnTo>
                <a:lnTo>
                  <a:pt x="240363" y="242173"/>
                </a:lnTo>
                <a:lnTo>
                  <a:pt x="209419" y="275095"/>
                </a:lnTo>
                <a:lnTo>
                  <a:pt x="180287" y="309687"/>
                </a:lnTo>
                <a:lnTo>
                  <a:pt x="153043" y="345871"/>
                </a:lnTo>
                <a:lnTo>
                  <a:pt x="127764" y="383569"/>
                </a:lnTo>
                <a:lnTo>
                  <a:pt x="104528" y="422704"/>
                </a:lnTo>
                <a:lnTo>
                  <a:pt x="83411" y="463198"/>
                </a:lnTo>
                <a:lnTo>
                  <a:pt x="64490" y="504973"/>
                </a:lnTo>
                <a:lnTo>
                  <a:pt x="47842" y="547953"/>
                </a:lnTo>
                <a:lnTo>
                  <a:pt x="33544" y="592059"/>
                </a:lnTo>
                <a:lnTo>
                  <a:pt x="21673" y="637214"/>
                </a:lnTo>
                <a:lnTo>
                  <a:pt x="12306" y="683340"/>
                </a:lnTo>
                <a:lnTo>
                  <a:pt x="5521" y="730359"/>
                </a:lnTo>
                <a:lnTo>
                  <a:pt x="1393" y="778195"/>
                </a:lnTo>
                <a:lnTo>
                  <a:pt x="0" y="826770"/>
                </a:lnTo>
                <a:lnTo>
                  <a:pt x="1393" y="875344"/>
                </a:lnTo>
                <a:lnTo>
                  <a:pt x="5521" y="923180"/>
                </a:lnTo>
                <a:lnTo>
                  <a:pt x="12306" y="970199"/>
                </a:lnTo>
                <a:lnTo>
                  <a:pt x="21673" y="1016325"/>
                </a:lnTo>
                <a:lnTo>
                  <a:pt x="33544" y="1061480"/>
                </a:lnTo>
                <a:lnTo>
                  <a:pt x="47842" y="1105586"/>
                </a:lnTo>
                <a:lnTo>
                  <a:pt x="64490" y="1148566"/>
                </a:lnTo>
                <a:lnTo>
                  <a:pt x="83411" y="1190341"/>
                </a:lnTo>
                <a:lnTo>
                  <a:pt x="104528" y="1230835"/>
                </a:lnTo>
                <a:lnTo>
                  <a:pt x="127764" y="1269970"/>
                </a:lnTo>
                <a:lnTo>
                  <a:pt x="153043" y="1307668"/>
                </a:lnTo>
                <a:lnTo>
                  <a:pt x="180287" y="1343852"/>
                </a:lnTo>
                <a:lnTo>
                  <a:pt x="209419" y="1378444"/>
                </a:lnTo>
                <a:lnTo>
                  <a:pt x="240363" y="1411366"/>
                </a:lnTo>
                <a:lnTo>
                  <a:pt x="273041" y="1442542"/>
                </a:lnTo>
                <a:lnTo>
                  <a:pt x="307377" y="1471892"/>
                </a:lnTo>
                <a:lnTo>
                  <a:pt x="343293" y="1499341"/>
                </a:lnTo>
                <a:lnTo>
                  <a:pt x="380712" y="1524810"/>
                </a:lnTo>
                <a:lnTo>
                  <a:pt x="419558" y="1548221"/>
                </a:lnTo>
                <a:lnTo>
                  <a:pt x="459754" y="1569497"/>
                </a:lnTo>
                <a:lnTo>
                  <a:pt x="501223" y="1588561"/>
                </a:lnTo>
                <a:lnTo>
                  <a:pt x="543887" y="1605335"/>
                </a:lnTo>
                <a:lnTo>
                  <a:pt x="587670" y="1619741"/>
                </a:lnTo>
                <a:lnTo>
                  <a:pt x="632495" y="1631701"/>
                </a:lnTo>
                <a:lnTo>
                  <a:pt x="678285" y="1641139"/>
                </a:lnTo>
                <a:lnTo>
                  <a:pt x="724962" y="1647977"/>
                </a:lnTo>
                <a:lnTo>
                  <a:pt x="772451" y="1652136"/>
                </a:lnTo>
                <a:lnTo>
                  <a:pt x="820674" y="1653540"/>
                </a:lnTo>
                <a:lnTo>
                  <a:pt x="868896" y="1652136"/>
                </a:lnTo>
                <a:lnTo>
                  <a:pt x="916385" y="1647977"/>
                </a:lnTo>
                <a:lnTo>
                  <a:pt x="963062" y="1641139"/>
                </a:lnTo>
                <a:lnTo>
                  <a:pt x="1008852" y="1631701"/>
                </a:lnTo>
                <a:lnTo>
                  <a:pt x="1053677" y="1619741"/>
                </a:lnTo>
                <a:lnTo>
                  <a:pt x="1097460" y="1605335"/>
                </a:lnTo>
                <a:lnTo>
                  <a:pt x="1140124" y="1588561"/>
                </a:lnTo>
                <a:lnTo>
                  <a:pt x="1181593" y="1569497"/>
                </a:lnTo>
                <a:lnTo>
                  <a:pt x="1221789" y="1548221"/>
                </a:lnTo>
                <a:lnTo>
                  <a:pt x="1260635" y="1524810"/>
                </a:lnTo>
                <a:lnTo>
                  <a:pt x="1298054" y="1499341"/>
                </a:lnTo>
                <a:lnTo>
                  <a:pt x="1333970" y="1471892"/>
                </a:lnTo>
                <a:lnTo>
                  <a:pt x="1368306" y="1442542"/>
                </a:lnTo>
                <a:lnTo>
                  <a:pt x="1400984" y="1411366"/>
                </a:lnTo>
                <a:lnTo>
                  <a:pt x="1431928" y="1378444"/>
                </a:lnTo>
                <a:lnTo>
                  <a:pt x="1461060" y="1343852"/>
                </a:lnTo>
                <a:lnTo>
                  <a:pt x="1488304" y="1307668"/>
                </a:lnTo>
                <a:lnTo>
                  <a:pt x="1513583" y="1269970"/>
                </a:lnTo>
                <a:lnTo>
                  <a:pt x="1536819" y="1230835"/>
                </a:lnTo>
                <a:lnTo>
                  <a:pt x="1557936" y="1190341"/>
                </a:lnTo>
                <a:lnTo>
                  <a:pt x="1576857" y="1148566"/>
                </a:lnTo>
                <a:lnTo>
                  <a:pt x="1593505" y="1105586"/>
                </a:lnTo>
                <a:lnTo>
                  <a:pt x="1607803" y="1061480"/>
                </a:lnTo>
                <a:lnTo>
                  <a:pt x="1619674" y="1016325"/>
                </a:lnTo>
                <a:lnTo>
                  <a:pt x="1629041" y="970199"/>
                </a:lnTo>
                <a:lnTo>
                  <a:pt x="1635826" y="923180"/>
                </a:lnTo>
                <a:lnTo>
                  <a:pt x="1639954" y="875344"/>
                </a:lnTo>
                <a:lnTo>
                  <a:pt x="1641348" y="826770"/>
                </a:lnTo>
                <a:lnTo>
                  <a:pt x="1639954" y="778195"/>
                </a:lnTo>
                <a:lnTo>
                  <a:pt x="1635826" y="730359"/>
                </a:lnTo>
                <a:lnTo>
                  <a:pt x="1629041" y="683340"/>
                </a:lnTo>
                <a:lnTo>
                  <a:pt x="1619674" y="637214"/>
                </a:lnTo>
                <a:lnTo>
                  <a:pt x="1607803" y="592059"/>
                </a:lnTo>
                <a:lnTo>
                  <a:pt x="1593505" y="547953"/>
                </a:lnTo>
                <a:lnTo>
                  <a:pt x="1576857" y="504973"/>
                </a:lnTo>
                <a:lnTo>
                  <a:pt x="1557936" y="463198"/>
                </a:lnTo>
                <a:lnTo>
                  <a:pt x="1536819" y="422704"/>
                </a:lnTo>
                <a:lnTo>
                  <a:pt x="1513583" y="383569"/>
                </a:lnTo>
                <a:lnTo>
                  <a:pt x="1488304" y="345871"/>
                </a:lnTo>
                <a:lnTo>
                  <a:pt x="1461060" y="309687"/>
                </a:lnTo>
                <a:lnTo>
                  <a:pt x="1431928" y="275095"/>
                </a:lnTo>
                <a:lnTo>
                  <a:pt x="1400984" y="242173"/>
                </a:lnTo>
                <a:lnTo>
                  <a:pt x="1368306" y="210997"/>
                </a:lnTo>
                <a:lnTo>
                  <a:pt x="1333970" y="181647"/>
                </a:lnTo>
                <a:lnTo>
                  <a:pt x="1298054" y="154198"/>
                </a:lnTo>
                <a:lnTo>
                  <a:pt x="1260635" y="128729"/>
                </a:lnTo>
                <a:lnTo>
                  <a:pt x="1221789" y="105318"/>
                </a:lnTo>
                <a:lnTo>
                  <a:pt x="1181593" y="84042"/>
                </a:lnTo>
                <a:lnTo>
                  <a:pt x="1140124" y="64978"/>
                </a:lnTo>
                <a:lnTo>
                  <a:pt x="1097460" y="48204"/>
                </a:lnTo>
                <a:lnTo>
                  <a:pt x="1053677" y="33798"/>
                </a:lnTo>
                <a:lnTo>
                  <a:pt x="1008852" y="21838"/>
                </a:lnTo>
                <a:lnTo>
                  <a:pt x="963062" y="12400"/>
                </a:lnTo>
                <a:lnTo>
                  <a:pt x="916385" y="5562"/>
                </a:lnTo>
                <a:lnTo>
                  <a:pt x="868896" y="1403"/>
                </a:lnTo>
                <a:lnTo>
                  <a:pt x="820674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293102" y="469493"/>
            <a:ext cx="1316990" cy="11842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2019/2020</a:t>
            </a:r>
            <a:endParaRPr sz="1100">
              <a:latin typeface="Calibri"/>
              <a:cs typeface="Calibri"/>
            </a:endParaRPr>
          </a:p>
          <a:p>
            <a:pPr marL="12700" marR="5080" indent="-1270" algn="ctr">
              <a:lnSpc>
                <a:spcPct val="100000"/>
              </a:lnSpc>
              <a:spcBef>
                <a:spcPts val="6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Östra</a:t>
            </a:r>
            <a:r>
              <a:rPr sz="1100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och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Västra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Kullaberg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slås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samman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till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ett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reservat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–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nya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gemensamma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föreskrifter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319771" y="4553711"/>
            <a:ext cx="1320165" cy="1309370"/>
          </a:xfrm>
          <a:custGeom>
            <a:avLst/>
            <a:gdLst/>
            <a:ahLst/>
            <a:cxnLst/>
            <a:rect l="l" t="t" r="r" b="b"/>
            <a:pathLst>
              <a:path w="1320165" h="1309370">
                <a:moveTo>
                  <a:pt x="659892" y="0"/>
                </a:moveTo>
                <a:lnTo>
                  <a:pt x="610638" y="1795"/>
                </a:lnTo>
                <a:lnTo>
                  <a:pt x="562368" y="7098"/>
                </a:lnTo>
                <a:lnTo>
                  <a:pt x="515210" y="15781"/>
                </a:lnTo>
                <a:lnTo>
                  <a:pt x="469291" y="27718"/>
                </a:lnTo>
                <a:lnTo>
                  <a:pt x="424738" y="42781"/>
                </a:lnTo>
                <a:lnTo>
                  <a:pt x="381680" y="60846"/>
                </a:lnTo>
                <a:lnTo>
                  <a:pt x="340243" y="81783"/>
                </a:lnTo>
                <a:lnTo>
                  <a:pt x="300555" y="105468"/>
                </a:lnTo>
                <a:lnTo>
                  <a:pt x="262744" y="131773"/>
                </a:lnTo>
                <a:lnTo>
                  <a:pt x="226937" y="160572"/>
                </a:lnTo>
                <a:lnTo>
                  <a:pt x="193262" y="191738"/>
                </a:lnTo>
                <a:lnTo>
                  <a:pt x="161846" y="225144"/>
                </a:lnTo>
                <a:lnTo>
                  <a:pt x="132817" y="260664"/>
                </a:lnTo>
                <a:lnTo>
                  <a:pt x="106302" y="298171"/>
                </a:lnTo>
                <a:lnTo>
                  <a:pt x="82429" y="337538"/>
                </a:lnTo>
                <a:lnTo>
                  <a:pt x="61325" y="378639"/>
                </a:lnTo>
                <a:lnTo>
                  <a:pt x="43118" y="421346"/>
                </a:lnTo>
                <a:lnTo>
                  <a:pt x="27935" y="465535"/>
                </a:lnTo>
                <a:lnTo>
                  <a:pt x="15905" y="511076"/>
                </a:lnTo>
                <a:lnTo>
                  <a:pt x="7153" y="557845"/>
                </a:lnTo>
                <a:lnTo>
                  <a:pt x="1809" y="605715"/>
                </a:lnTo>
                <a:lnTo>
                  <a:pt x="0" y="654557"/>
                </a:lnTo>
                <a:lnTo>
                  <a:pt x="1809" y="703400"/>
                </a:lnTo>
                <a:lnTo>
                  <a:pt x="7153" y="751270"/>
                </a:lnTo>
                <a:lnTo>
                  <a:pt x="15905" y="798039"/>
                </a:lnTo>
                <a:lnTo>
                  <a:pt x="27935" y="843580"/>
                </a:lnTo>
                <a:lnTo>
                  <a:pt x="43118" y="887769"/>
                </a:lnTo>
                <a:lnTo>
                  <a:pt x="61325" y="930476"/>
                </a:lnTo>
                <a:lnTo>
                  <a:pt x="82429" y="971577"/>
                </a:lnTo>
                <a:lnTo>
                  <a:pt x="106302" y="1010944"/>
                </a:lnTo>
                <a:lnTo>
                  <a:pt x="132817" y="1048451"/>
                </a:lnTo>
                <a:lnTo>
                  <a:pt x="161846" y="1083971"/>
                </a:lnTo>
                <a:lnTo>
                  <a:pt x="193262" y="1117377"/>
                </a:lnTo>
                <a:lnTo>
                  <a:pt x="226937" y="1148543"/>
                </a:lnTo>
                <a:lnTo>
                  <a:pt x="262744" y="1177342"/>
                </a:lnTo>
                <a:lnTo>
                  <a:pt x="300555" y="1203647"/>
                </a:lnTo>
                <a:lnTo>
                  <a:pt x="340243" y="1227332"/>
                </a:lnTo>
                <a:lnTo>
                  <a:pt x="381680" y="1248269"/>
                </a:lnTo>
                <a:lnTo>
                  <a:pt x="424738" y="1266334"/>
                </a:lnTo>
                <a:lnTo>
                  <a:pt x="469291" y="1281397"/>
                </a:lnTo>
                <a:lnTo>
                  <a:pt x="515210" y="1293334"/>
                </a:lnTo>
                <a:lnTo>
                  <a:pt x="562368" y="1302017"/>
                </a:lnTo>
                <a:lnTo>
                  <a:pt x="610638" y="1307320"/>
                </a:lnTo>
                <a:lnTo>
                  <a:pt x="659892" y="1309116"/>
                </a:lnTo>
                <a:lnTo>
                  <a:pt x="709145" y="1307320"/>
                </a:lnTo>
                <a:lnTo>
                  <a:pt x="757415" y="1302017"/>
                </a:lnTo>
                <a:lnTo>
                  <a:pt x="804573" y="1293334"/>
                </a:lnTo>
                <a:lnTo>
                  <a:pt x="850492" y="1281397"/>
                </a:lnTo>
                <a:lnTo>
                  <a:pt x="895045" y="1266334"/>
                </a:lnTo>
                <a:lnTo>
                  <a:pt x="938103" y="1248269"/>
                </a:lnTo>
                <a:lnTo>
                  <a:pt x="979540" y="1227332"/>
                </a:lnTo>
                <a:lnTo>
                  <a:pt x="1019228" y="1203647"/>
                </a:lnTo>
                <a:lnTo>
                  <a:pt x="1057039" y="1177342"/>
                </a:lnTo>
                <a:lnTo>
                  <a:pt x="1092846" y="1148543"/>
                </a:lnTo>
                <a:lnTo>
                  <a:pt x="1126521" y="1117377"/>
                </a:lnTo>
                <a:lnTo>
                  <a:pt x="1157937" y="1083971"/>
                </a:lnTo>
                <a:lnTo>
                  <a:pt x="1186966" y="1048451"/>
                </a:lnTo>
                <a:lnTo>
                  <a:pt x="1213481" y="1010944"/>
                </a:lnTo>
                <a:lnTo>
                  <a:pt x="1237354" y="971577"/>
                </a:lnTo>
                <a:lnTo>
                  <a:pt x="1258458" y="930476"/>
                </a:lnTo>
                <a:lnTo>
                  <a:pt x="1276665" y="887769"/>
                </a:lnTo>
                <a:lnTo>
                  <a:pt x="1291848" y="843580"/>
                </a:lnTo>
                <a:lnTo>
                  <a:pt x="1303878" y="798039"/>
                </a:lnTo>
                <a:lnTo>
                  <a:pt x="1312630" y="751270"/>
                </a:lnTo>
                <a:lnTo>
                  <a:pt x="1317974" y="703400"/>
                </a:lnTo>
                <a:lnTo>
                  <a:pt x="1319783" y="654557"/>
                </a:lnTo>
                <a:lnTo>
                  <a:pt x="1317974" y="605715"/>
                </a:lnTo>
                <a:lnTo>
                  <a:pt x="1312630" y="557845"/>
                </a:lnTo>
                <a:lnTo>
                  <a:pt x="1303878" y="511076"/>
                </a:lnTo>
                <a:lnTo>
                  <a:pt x="1291848" y="465535"/>
                </a:lnTo>
                <a:lnTo>
                  <a:pt x="1276665" y="421346"/>
                </a:lnTo>
                <a:lnTo>
                  <a:pt x="1258458" y="378639"/>
                </a:lnTo>
                <a:lnTo>
                  <a:pt x="1237354" y="337538"/>
                </a:lnTo>
                <a:lnTo>
                  <a:pt x="1213481" y="298171"/>
                </a:lnTo>
                <a:lnTo>
                  <a:pt x="1186966" y="260664"/>
                </a:lnTo>
                <a:lnTo>
                  <a:pt x="1157937" y="225144"/>
                </a:lnTo>
                <a:lnTo>
                  <a:pt x="1126521" y="191738"/>
                </a:lnTo>
                <a:lnTo>
                  <a:pt x="1092846" y="160572"/>
                </a:lnTo>
                <a:lnTo>
                  <a:pt x="1057039" y="131773"/>
                </a:lnTo>
                <a:lnTo>
                  <a:pt x="1019228" y="105468"/>
                </a:lnTo>
                <a:lnTo>
                  <a:pt x="979540" y="81783"/>
                </a:lnTo>
                <a:lnTo>
                  <a:pt x="938103" y="60846"/>
                </a:lnTo>
                <a:lnTo>
                  <a:pt x="895045" y="42781"/>
                </a:lnTo>
                <a:lnTo>
                  <a:pt x="850492" y="27718"/>
                </a:lnTo>
                <a:lnTo>
                  <a:pt x="804573" y="15781"/>
                </a:lnTo>
                <a:lnTo>
                  <a:pt x="757415" y="7098"/>
                </a:lnTo>
                <a:lnTo>
                  <a:pt x="709145" y="1795"/>
                </a:lnTo>
                <a:lnTo>
                  <a:pt x="659892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451228" y="4256277"/>
            <a:ext cx="7055484" cy="1309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informera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om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de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två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fågelskyddsområdena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både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land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till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havs!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ts val="157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spc="-10" dirty="0">
                <a:latin typeface="Calibri"/>
                <a:cs typeface="Calibri"/>
              </a:rPr>
              <a:t>föregå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med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gottexempel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plocka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med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skräp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hem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ni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hittar.</a:t>
            </a:r>
            <a:endParaRPr sz="1400">
              <a:latin typeface="Calibri"/>
              <a:cs typeface="Calibri"/>
            </a:endParaRPr>
          </a:p>
          <a:p>
            <a:pPr marL="5965190" algn="ctr">
              <a:lnSpc>
                <a:spcPts val="1210"/>
              </a:lnSpc>
            </a:pPr>
            <a:r>
              <a:rPr sz="1100" spc="-10" dirty="0">
                <a:latin typeface="Calibri"/>
                <a:cs typeface="Calibri"/>
              </a:rPr>
              <a:t>Tillsammans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hjälps</a:t>
            </a:r>
            <a:endParaRPr sz="1100">
              <a:latin typeface="Calibri"/>
              <a:cs typeface="Calibri"/>
            </a:endParaRPr>
          </a:p>
          <a:p>
            <a:pPr marL="6056630" marR="81915" indent="-1905" algn="ctr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vi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åt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hålla </a:t>
            </a:r>
            <a:r>
              <a:rPr sz="1100" dirty="0">
                <a:latin typeface="Calibri"/>
                <a:cs typeface="Calibri"/>
              </a:rPr>
              <a:t>berget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rent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20" dirty="0">
                <a:latin typeface="Calibri"/>
                <a:cs typeface="Calibri"/>
              </a:rPr>
              <a:t>från </a:t>
            </a:r>
            <a:r>
              <a:rPr sz="1100" spc="-10" dirty="0">
                <a:latin typeface="Calibri"/>
                <a:cs typeface="Calibri"/>
              </a:rPr>
              <a:t>skräp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447788" y="2866644"/>
            <a:ext cx="1615440" cy="2733040"/>
            <a:chOff x="7447788" y="2866644"/>
            <a:chExt cx="1615440" cy="273304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52807" y="5397225"/>
              <a:ext cx="203979" cy="20244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447788" y="2866644"/>
              <a:ext cx="1615440" cy="1652270"/>
            </a:xfrm>
            <a:custGeom>
              <a:avLst/>
              <a:gdLst/>
              <a:ahLst/>
              <a:cxnLst/>
              <a:rect l="l" t="t" r="r" b="b"/>
              <a:pathLst>
                <a:path w="1615440" h="1652270">
                  <a:moveTo>
                    <a:pt x="807719" y="0"/>
                  </a:moveTo>
                  <a:lnTo>
                    <a:pt x="760254" y="1402"/>
                  </a:lnTo>
                  <a:lnTo>
                    <a:pt x="713511" y="5557"/>
                  </a:lnTo>
                  <a:lnTo>
                    <a:pt x="667567" y="12387"/>
                  </a:lnTo>
                  <a:lnTo>
                    <a:pt x="622498" y="21815"/>
                  </a:lnTo>
                  <a:lnTo>
                    <a:pt x="578379" y="33764"/>
                  </a:lnTo>
                  <a:lnTo>
                    <a:pt x="535285" y="48155"/>
                  </a:lnTo>
                  <a:lnTo>
                    <a:pt x="493293" y="64912"/>
                  </a:lnTo>
                  <a:lnTo>
                    <a:pt x="452479" y="83957"/>
                  </a:lnTo>
                  <a:lnTo>
                    <a:pt x="412917" y="105213"/>
                  </a:lnTo>
                  <a:lnTo>
                    <a:pt x="374684" y="128601"/>
                  </a:lnTo>
                  <a:lnTo>
                    <a:pt x="337855" y="154045"/>
                  </a:lnTo>
                  <a:lnTo>
                    <a:pt x="302507" y="181467"/>
                  </a:lnTo>
                  <a:lnTo>
                    <a:pt x="268714" y="210789"/>
                  </a:lnTo>
                  <a:lnTo>
                    <a:pt x="236553" y="241935"/>
                  </a:lnTo>
                  <a:lnTo>
                    <a:pt x="206099" y="274826"/>
                  </a:lnTo>
                  <a:lnTo>
                    <a:pt x="177428" y="309385"/>
                  </a:lnTo>
                  <a:lnTo>
                    <a:pt x="150615" y="345535"/>
                  </a:lnTo>
                  <a:lnTo>
                    <a:pt x="125737" y="383198"/>
                  </a:lnTo>
                  <a:lnTo>
                    <a:pt x="102869" y="422296"/>
                  </a:lnTo>
                  <a:lnTo>
                    <a:pt x="82087" y="462753"/>
                  </a:lnTo>
                  <a:lnTo>
                    <a:pt x="63466" y="504491"/>
                  </a:lnTo>
                  <a:lnTo>
                    <a:pt x="47082" y="547432"/>
                  </a:lnTo>
                  <a:lnTo>
                    <a:pt x="33011" y="591499"/>
                  </a:lnTo>
                  <a:lnTo>
                    <a:pt x="21329" y="636614"/>
                  </a:lnTo>
                  <a:lnTo>
                    <a:pt x="12111" y="682700"/>
                  </a:lnTo>
                  <a:lnTo>
                    <a:pt x="5433" y="729679"/>
                  </a:lnTo>
                  <a:lnTo>
                    <a:pt x="1370" y="777474"/>
                  </a:lnTo>
                  <a:lnTo>
                    <a:pt x="0" y="826007"/>
                  </a:lnTo>
                  <a:lnTo>
                    <a:pt x="1370" y="874541"/>
                  </a:lnTo>
                  <a:lnTo>
                    <a:pt x="5433" y="922336"/>
                  </a:lnTo>
                  <a:lnTo>
                    <a:pt x="12111" y="969315"/>
                  </a:lnTo>
                  <a:lnTo>
                    <a:pt x="21329" y="1015401"/>
                  </a:lnTo>
                  <a:lnTo>
                    <a:pt x="33011" y="1060516"/>
                  </a:lnTo>
                  <a:lnTo>
                    <a:pt x="47082" y="1104583"/>
                  </a:lnTo>
                  <a:lnTo>
                    <a:pt x="63466" y="1147524"/>
                  </a:lnTo>
                  <a:lnTo>
                    <a:pt x="82087" y="1189262"/>
                  </a:lnTo>
                  <a:lnTo>
                    <a:pt x="102869" y="1229719"/>
                  </a:lnTo>
                  <a:lnTo>
                    <a:pt x="125737" y="1268817"/>
                  </a:lnTo>
                  <a:lnTo>
                    <a:pt x="150615" y="1306480"/>
                  </a:lnTo>
                  <a:lnTo>
                    <a:pt x="177428" y="1342630"/>
                  </a:lnTo>
                  <a:lnTo>
                    <a:pt x="206099" y="1377189"/>
                  </a:lnTo>
                  <a:lnTo>
                    <a:pt x="236553" y="1410080"/>
                  </a:lnTo>
                  <a:lnTo>
                    <a:pt x="268714" y="1441226"/>
                  </a:lnTo>
                  <a:lnTo>
                    <a:pt x="302507" y="1470548"/>
                  </a:lnTo>
                  <a:lnTo>
                    <a:pt x="337855" y="1497970"/>
                  </a:lnTo>
                  <a:lnTo>
                    <a:pt x="374684" y="1523414"/>
                  </a:lnTo>
                  <a:lnTo>
                    <a:pt x="412917" y="1546802"/>
                  </a:lnTo>
                  <a:lnTo>
                    <a:pt x="452479" y="1568058"/>
                  </a:lnTo>
                  <a:lnTo>
                    <a:pt x="493293" y="1587103"/>
                  </a:lnTo>
                  <a:lnTo>
                    <a:pt x="535285" y="1603860"/>
                  </a:lnTo>
                  <a:lnTo>
                    <a:pt x="578379" y="1618251"/>
                  </a:lnTo>
                  <a:lnTo>
                    <a:pt x="622498" y="1630200"/>
                  </a:lnTo>
                  <a:lnTo>
                    <a:pt x="667567" y="1639628"/>
                  </a:lnTo>
                  <a:lnTo>
                    <a:pt x="713511" y="1646458"/>
                  </a:lnTo>
                  <a:lnTo>
                    <a:pt x="760254" y="1650613"/>
                  </a:lnTo>
                  <a:lnTo>
                    <a:pt x="807719" y="1652015"/>
                  </a:lnTo>
                  <a:lnTo>
                    <a:pt x="855185" y="1650613"/>
                  </a:lnTo>
                  <a:lnTo>
                    <a:pt x="901928" y="1646458"/>
                  </a:lnTo>
                  <a:lnTo>
                    <a:pt x="947872" y="1639628"/>
                  </a:lnTo>
                  <a:lnTo>
                    <a:pt x="992941" y="1630200"/>
                  </a:lnTo>
                  <a:lnTo>
                    <a:pt x="1037060" y="1618251"/>
                  </a:lnTo>
                  <a:lnTo>
                    <a:pt x="1080154" y="1603860"/>
                  </a:lnTo>
                  <a:lnTo>
                    <a:pt x="1122146" y="1587103"/>
                  </a:lnTo>
                  <a:lnTo>
                    <a:pt x="1162960" y="1568058"/>
                  </a:lnTo>
                  <a:lnTo>
                    <a:pt x="1202522" y="1546802"/>
                  </a:lnTo>
                  <a:lnTo>
                    <a:pt x="1240755" y="1523414"/>
                  </a:lnTo>
                  <a:lnTo>
                    <a:pt x="1277584" y="1497970"/>
                  </a:lnTo>
                  <a:lnTo>
                    <a:pt x="1312932" y="1470548"/>
                  </a:lnTo>
                  <a:lnTo>
                    <a:pt x="1346725" y="1441226"/>
                  </a:lnTo>
                  <a:lnTo>
                    <a:pt x="1378886" y="1410080"/>
                  </a:lnTo>
                  <a:lnTo>
                    <a:pt x="1409340" y="1377189"/>
                  </a:lnTo>
                  <a:lnTo>
                    <a:pt x="1438011" y="1342630"/>
                  </a:lnTo>
                  <a:lnTo>
                    <a:pt x="1464824" y="1306480"/>
                  </a:lnTo>
                  <a:lnTo>
                    <a:pt x="1489702" y="1268817"/>
                  </a:lnTo>
                  <a:lnTo>
                    <a:pt x="1512570" y="1229719"/>
                  </a:lnTo>
                  <a:lnTo>
                    <a:pt x="1533352" y="1189262"/>
                  </a:lnTo>
                  <a:lnTo>
                    <a:pt x="1551973" y="1147524"/>
                  </a:lnTo>
                  <a:lnTo>
                    <a:pt x="1568357" y="1104583"/>
                  </a:lnTo>
                  <a:lnTo>
                    <a:pt x="1582428" y="1060516"/>
                  </a:lnTo>
                  <a:lnTo>
                    <a:pt x="1594110" y="1015401"/>
                  </a:lnTo>
                  <a:lnTo>
                    <a:pt x="1603328" y="969315"/>
                  </a:lnTo>
                  <a:lnTo>
                    <a:pt x="1610006" y="922336"/>
                  </a:lnTo>
                  <a:lnTo>
                    <a:pt x="1614069" y="874541"/>
                  </a:lnTo>
                  <a:lnTo>
                    <a:pt x="1615439" y="826007"/>
                  </a:lnTo>
                  <a:lnTo>
                    <a:pt x="1614069" y="777474"/>
                  </a:lnTo>
                  <a:lnTo>
                    <a:pt x="1610006" y="729679"/>
                  </a:lnTo>
                  <a:lnTo>
                    <a:pt x="1603328" y="682700"/>
                  </a:lnTo>
                  <a:lnTo>
                    <a:pt x="1594110" y="636614"/>
                  </a:lnTo>
                  <a:lnTo>
                    <a:pt x="1582428" y="591499"/>
                  </a:lnTo>
                  <a:lnTo>
                    <a:pt x="1568357" y="547432"/>
                  </a:lnTo>
                  <a:lnTo>
                    <a:pt x="1551973" y="504491"/>
                  </a:lnTo>
                  <a:lnTo>
                    <a:pt x="1533352" y="462753"/>
                  </a:lnTo>
                  <a:lnTo>
                    <a:pt x="1512570" y="422296"/>
                  </a:lnTo>
                  <a:lnTo>
                    <a:pt x="1489702" y="383198"/>
                  </a:lnTo>
                  <a:lnTo>
                    <a:pt x="1464824" y="345535"/>
                  </a:lnTo>
                  <a:lnTo>
                    <a:pt x="1438011" y="309385"/>
                  </a:lnTo>
                  <a:lnTo>
                    <a:pt x="1409340" y="274826"/>
                  </a:lnTo>
                  <a:lnTo>
                    <a:pt x="1378886" y="241934"/>
                  </a:lnTo>
                  <a:lnTo>
                    <a:pt x="1346725" y="210789"/>
                  </a:lnTo>
                  <a:lnTo>
                    <a:pt x="1312932" y="181467"/>
                  </a:lnTo>
                  <a:lnTo>
                    <a:pt x="1277584" y="154045"/>
                  </a:lnTo>
                  <a:lnTo>
                    <a:pt x="1240755" y="128601"/>
                  </a:lnTo>
                  <a:lnTo>
                    <a:pt x="1202522" y="105213"/>
                  </a:lnTo>
                  <a:lnTo>
                    <a:pt x="1162960" y="83957"/>
                  </a:lnTo>
                  <a:lnTo>
                    <a:pt x="1122146" y="64912"/>
                  </a:lnTo>
                  <a:lnTo>
                    <a:pt x="1080154" y="48155"/>
                  </a:lnTo>
                  <a:lnTo>
                    <a:pt x="1037060" y="33764"/>
                  </a:lnTo>
                  <a:lnTo>
                    <a:pt x="992941" y="21815"/>
                  </a:lnTo>
                  <a:lnTo>
                    <a:pt x="947872" y="12387"/>
                  </a:lnTo>
                  <a:lnTo>
                    <a:pt x="901928" y="5557"/>
                  </a:lnTo>
                  <a:lnTo>
                    <a:pt x="855185" y="1402"/>
                  </a:lnTo>
                  <a:lnTo>
                    <a:pt x="807719" y="0"/>
                  </a:lnTo>
                  <a:close/>
                </a:path>
              </a:pathLst>
            </a:custGeom>
            <a:solidFill>
              <a:srgbClr val="B4C6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451228" y="1421130"/>
            <a:ext cx="7537450" cy="23552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spc="-10" dirty="0">
                <a:latin typeface="Calibri"/>
                <a:cs typeface="Calibri"/>
              </a:rPr>
              <a:t>Föreskrifterna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skiljer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sig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del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mellan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Östra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Västra Kullaberg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894"/>
              </a:spcBef>
            </a:pPr>
            <a:r>
              <a:rPr sz="1100" spc="-100" dirty="0">
                <a:latin typeface="Wingdings"/>
                <a:cs typeface="Wingdings"/>
              </a:rPr>
              <a:t></a:t>
            </a:r>
            <a:r>
              <a:rPr sz="1100" spc="-40" dirty="0">
                <a:latin typeface="Times New Roman"/>
                <a:cs typeface="Times New Roman"/>
              </a:rPr>
              <a:t> </a:t>
            </a:r>
            <a:r>
              <a:rPr sz="1100" b="1" dirty="0">
                <a:latin typeface="Calibri"/>
                <a:cs typeface="Calibri"/>
              </a:rPr>
              <a:t>på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skyltarna</a:t>
            </a:r>
            <a:r>
              <a:rPr sz="1100" b="1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vid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infarterna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vid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rastplatserna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står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en</a:t>
            </a:r>
            <a:r>
              <a:rPr sz="1100" b="1" spc="-1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sammanfattning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om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vad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som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gäller</a:t>
            </a:r>
            <a:endParaRPr sz="11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100"/>
              </a:spcBef>
            </a:pPr>
            <a:r>
              <a:rPr sz="1100" spc="-100" dirty="0">
                <a:latin typeface="Wingdings"/>
                <a:cs typeface="Wingdings"/>
              </a:rPr>
              <a:t></a:t>
            </a:r>
            <a:r>
              <a:rPr sz="1100" spc="-3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för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fullständiga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föreskrifter,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gå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på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3"/>
              </a:rPr>
              <a:t>www.lansstyrelsen.se/skane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500">
              <a:latin typeface="Calibri"/>
              <a:cs typeface="Calibri"/>
            </a:endParaRPr>
          </a:p>
          <a:p>
            <a:pPr marL="299085" marR="1497330" indent="-28702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Det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åligger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dig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guide/besökare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reservatet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att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hålla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koll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vilka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regler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som </a:t>
            </a:r>
            <a:r>
              <a:rPr sz="1400" spc="-10" dirty="0">
                <a:latin typeface="Calibri"/>
                <a:cs typeface="Calibri"/>
              </a:rPr>
              <a:t>gäller!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12700" marR="1372870">
              <a:lnSpc>
                <a:spcPct val="100000"/>
              </a:lnSpc>
            </a:pPr>
            <a:r>
              <a:rPr sz="1400" i="1" dirty="0">
                <a:latin typeface="Calibri"/>
                <a:cs typeface="Calibri"/>
              </a:rPr>
              <a:t>På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de</a:t>
            </a:r>
            <a:r>
              <a:rPr sz="1400" i="1" spc="-4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följande</a:t>
            </a:r>
            <a:r>
              <a:rPr sz="1400" i="1" spc="-3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sidorna</a:t>
            </a:r>
            <a:r>
              <a:rPr sz="1400" i="1" spc="-2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presenteras</a:t>
            </a:r>
            <a:r>
              <a:rPr sz="1400" i="1" spc="-4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några</a:t>
            </a:r>
            <a:r>
              <a:rPr sz="1400" i="1" spc="-2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av</a:t>
            </a:r>
            <a:r>
              <a:rPr sz="1400" i="1" spc="-2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de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regler</a:t>
            </a:r>
            <a:r>
              <a:rPr sz="1400" i="1" spc="-4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som</a:t>
            </a:r>
            <a:r>
              <a:rPr sz="1400" i="1" spc="-3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är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viktiga</a:t>
            </a:r>
            <a:r>
              <a:rPr sz="1400" i="1" spc="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att</a:t>
            </a:r>
            <a:r>
              <a:rPr sz="1400" i="1" spc="-2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känna</a:t>
            </a:r>
            <a:r>
              <a:rPr sz="1400" i="1" spc="-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till</a:t>
            </a:r>
            <a:r>
              <a:rPr sz="1400" i="1" spc="-10" dirty="0">
                <a:latin typeface="Calibri"/>
                <a:cs typeface="Calibri"/>
              </a:rPr>
              <a:t> </a:t>
            </a:r>
            <a:r>
              <a:rPr sz="1400" i="1" spc="-25" dirty="0">
                <a:latin typeface="Calibri"/>
                <a:cs typeface="Calibri"/>
              </a:rPr>
              <a:t>när </a:t>
            </a:r>
            <a:r>
              <a:rPr sz="1400" i="1" dirty="0">
                <a:latin typeface="Calibri"/>
                <a:cs typeface="Calibri"/>
              </a:rPr>
              <a:t>man</a:t>
            </a:r>
            <a:r>
              <a:rPr sz="1400" i="1" spc="-2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vistas</a:t>
            </a:r>
            <a:r>
              <a:rPr sz="1400" i="1" spc="-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inom</a:t>
            </a:r>
            <a:r>
              <a:rPr sz="1400" i="1" spc="-25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reservaten.</a:t>
            </a:r>
            <a:endParaRPr sz="1400">
              <a:latin typeface="Calibri"/>
              <a:cs typeface="Calibri"/>
            </a:endParaRPr>
          </a:p>
          <a:p>
            <a:pPr marL="6085205" marR="5080" indent="50165">
              <a:lnSpc>
                <a:spcPct val="100000"/>
              </a:lnSpc>
              <a:spcBef>
                <a:spcPts val="95"/>
              </a:spcBef>
            </a:pPr>
            <a:r>
              <a:rPr sz="1100" dirty="0">
                <a:latin typeface="Calibri"/>
                <a:cs typeface="Calibri"/>
              </a:rPr>
              <a:t>Läs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mer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om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organiserat friluftsliv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skyddad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natur: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05445" y="3749802"/>
            <a:ext cx="15005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latin typeface="Calibri"/>
                <a:cs typeface="Calibri"/>
                <a:hlinkClick r:id="rId4"/>
              </a:rPr>
              <a:t>www.naturvardsverket.se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Bra</a:t>
            </a:r>
            <a:r>
              <a:rPr spc="-90" dirty="0"/>
              <a:t> </a:t>
            </a:r>
            <a:r>
              <a:rPr dirty="0"/>
              <a:t>att</a:t>
            </a:r>
            <a:r>
              <a:rPr spc="-95" dirty="0"/>
              <a:t> </a:t>
            </a:r>
            <a:r>
              <a:rPr dirty="0"/>
              <a:t>veta</a:t>
            </a:r>
            <a:r>
              <a:rPr spc="-90" dirty="0"/>
              <a:t> </a:t>
            </a:r>
            <a:r>
              <a:rPr dirty="0"/>
              <a:t>/</a:t>
            </a:r>
            <a:r>
              <a:rPr spc="-90" dirty="0"/>
              <a:t> </a:t>
            </a:r>
            <a:r>
              <a:rPr dirty="0"/>
              <a:t>Kom</a:t>
            </a:r>
            <a:r>
              <a:rPr spc="-80" dirty="0"/>
              <a:t> </a:t>
            </a:r>
            <a:r>
              <a:rPr spc="-10" dirty="0"/>
              <a:t>ihåg!</a:t>
            </a:r>
          </a:p>
          <a:p>
            <a:pPr marL="864869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Tillåtet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eller</a:t>
            </a:r>
            <a:r>
              <a:rPr sz="1400" i="1" spc="-4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inte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tillåtet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538732"/>
            <a:ext cx="6452870" cy="28981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Calibri"/>
                <a:cs typeface="Calibri"/>
              </a:rPr>
              <a:t>Inom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naturreservaten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gäller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speciella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regler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utöver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vad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som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regleras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av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allemansrätten</a:t>
            </a:r>
            <a:r>
              <a:rPr sz="1400" spc="-10" dirty="0">
                <a:latin typeface="Calibri"/>
                <a:cs typeface="Calibri"/>
              </a:rPr>
              <a:t>. </a:t>
            </a:r>
            <a:r>
              <a:rPr sz="1400" dirty="0">
                <a:latin typeface="Calibri"/>
                <a:cs typeface="Calibri"/>
              </a:rPr>
              <a:t>Här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10" dirty="0">
                <a:latin typeface="Calibri"/>
                <a:cs typeface="Calibri"/>
              </a:rPr>
              <a:t> några: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L="354965" marR="10795" indent="-342265">
              <a:lnSpc>
                <a:spcPct val="105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Du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inte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gräva,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borra,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hacka,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rista,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måla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eller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på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andra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sätt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skada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fasta naturföremål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eller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ytbildningar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Ett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fast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naturföremål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kan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t.ex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vara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berg, </a:t>
            </a:r>
            <a:r>
              <a:rPr sz="1400" spc="-10" dirty="0">
                <a:latin typeface="Calibri"/>
                <a:cs typeface="Calibri"/>
              </a:rPr>
              <a:t>markhällar, stengärden,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träd,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etc.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Symbol"/>
              <a:buChar char=""/>
            </a:pPr>
            <a:endParaRPr sz="15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5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Du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inte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sätta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upp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skyltar,</a:t>
            </a:r>
            <a:r>
              <a:rPr sz="1400" b="1" spc="-20" dirty="0">
                <a:latin typeface="Calibri"/>
                <a:cs typeface="Calibri"/>
              </a:rPr>
              <a:t> lappar,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snitslar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dylikt </a:t>
            </a:r>
            <a:r>
              <a:rPr sz="1400" dirty="0">
                <a:latin typeface="Calibri"/>
                <a:cs typeface="Calibri"/>
              </a:rPr>
              <a:t>för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reklam,</a:t>
            </a:r>
            <a:r>
              <a:rPr sz="1400" spc="-10" dirty="0">
                <a:latin typeface="Calibri"/>
                <a:cs typeface="Calibri"/>
              </a:rPr>
              <a:t> information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eller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85"/>
              </a:spcBef>
            </a:pPr>
            <a:r>
              <a:rPr sz="1400" dirty="0">
                <a:latin typeface="Calibri"/>
                <a:cs typeface="Calibri"/>
              </a:rPr>
              <a:t>liknande</a:t>
            </a:r>
            <a:r>
              <a:rPr sz="1400" spc="-10" dirty="0">
                <a:latin typeface="Calibri"/>
                <a:cs typeface="Calibri"/>
              </a:rPr>
              <a:t> ändamål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400">
              <a:latin typeface="Calibri"/>
              <a:cs typeface="Calibri"/>
            </a:endParaRPr>
          </a:p>
          <a:p>
            <a:pPr marL="354965" marR="304800" indent="-342265">
              <a:lnSpc>
                <a:spcPct val="105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b="1" spc="-20" dirty="0">
                <a:latin typeface="Calibri"/>
                <a:cs typeface="Calibri"/>
              </a:rPr>
              <a:t>Växter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djur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får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inte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skadas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eller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störas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på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något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sätt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Du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t.ex.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10" dirty="0">
                <a:latin typeface="Calibri"/>
                <a:cs typeface="Calibri"/>
              </a:rPr>
              <a:t> plocka </a:t>
            </a:r>
            <a:r>
              <a:rPr sz="1400" dirty="0">
                <a:latin typeface="Calibri"/>
                <a:cs typeface="Calibri"/>
              </a:rPr>
              <a:t>blommor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bryta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av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kvistar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från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levande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döda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träd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buskar. </a:t>
            </a:r>
            <a:r>
              <a:rPr sz="1400" dirty="0">
                <a:latin typeface="Calibri"/>
                <a:cs typeface="Calibri"/>
              </a:rPr>
              <a:t>Bär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och </a:t>
            </a:r>
            <a:r>
              <a:rPr sz="1400" dirty="0">
                <a:latin typeface="Calibri"/>
                <a:cs typeface="Calibri"/>
              </a:rPr>
              <a:t>svamp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du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gärna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plocka,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men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lämna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stenarna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kvar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naturen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51228" y="4645533"/>
            <a:ext cx="48710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b="1" dirty="0">
                <a:latin typeface="Calibri"/>
                <a:cs typeface="Calibri"/>
              </a:rPr>
              <a:t>Hundar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är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välkomna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men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ska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hållas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fysiskt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koppel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året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runt!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112507" y="4329684"/>
            <a:ext cx="1454150" cy="1455420"/>
          </a:xfrm>
          <a:custGeom>
            <a:avLst/>
            <a:gdLst/>
            <a:ahLst/>
            <a:cxnLst/>
            <a:rect l="l" t="t" r="r" b="b"/>
            <a:pathLst>
              <a:path w="1454150" h="1455420">
                <a:moveTo>
                  <a:pt x="726948" y="0"/>
                </a:moveTo>
                <a:lnTo>
                  <a:pt x="679154" y="1547"/>
                </a:lnTo>
                <a:lnTo>
                  <a:pt x="632186" y="6126"/>
                </a:lnTo>
                <a:lnTo>
                  <a:pt x="586139" y="13641"/>
                </a:lnTo>
                <a:lnTo>
                  <a:pt x="541108" y="23995"/>
                </a:lnTo>
                <a:lnTo>
                  <a:pt x="497189" y="37094"/>
                </a:lnTo>
                <a:lnTo>
                  <a:pt x="454479" y="52840"/>
                </a:lnTo>
                <a:lnTo>
                  <a:pt x="413073" y="71139"/>
                </a:lnTo>
                <a:lnTo>
                  <a:pt x="373066" y="91894"/>
                </a:lnTo>
                <a:lnTo>
                  <a:pt x="334556" y="115010"/>
                </a:lnTo>
                <a:lnTo>
                  <a:pt x="297637" y="140390"/>
                </a:lnTo>
                <a:lnTo>
                  <a:pt x="262405" y="167940"/>
                </a:lnTo>
                <a:lnTo>
                  <a:pt x="228956" y="197563"/>
                </a:lnTo>
                <a:lnTo>
                  <a:pt x="197387" y="229163"/>
                </a:lnTo>
                <a:lnTo>
                  <a:pt x="167792" y="262644"/>
                </a:lnTo>
                <a:lnTo>
                  <a:pt x="140268" y="297911"/>
                </a:lnTo>
                <a:lnTo>
                  <a:pt x="114911" y="334868"/>
                </a:lnTo>
                <a:lnTo>
                  <a:pt x="91816" y="373419"/>
                </a:lnTo>
                <a:lnTo>
                  <a:pt x="71079" y="413468"/>
                </a:lnTo>
                <a:lnTo>
                  <a:pt x="52796" y="454919"/>
                </a:lnTo>
                <a:lnTo>
                  <a:pt x="37063" y="497677"/>
                </a:lnTo>
                <a:lnTo>
                  <a:pt x="23976" y="541645"/>
                </a:lnTo>
                <a:lnTo>
                  <a:pt x="13630" y="586729"/>
                </a:lnTo>
                <a:lnTo>
                  <a:pt x="6121" y="632831"/>
                </a:lnTo>
                <a:lnTo>
                  <a:pt x="1546" y="679857"/>
                </a:lnTo>
                <a:lnTo>
                  <a:pt x="0" y="727710"/>
                </a:lnTo>
                <a:lnTo>
                  <a:pt x="1546" y="775562"/>
                </a:lnTo>
                <a:lnTo>
                  <a:pt x="6121" y="822588"/>
                </a:lnTo>
                <a:lnTo>
                  <a:pt x="13630" y="868690"/>
                </a:lnTo>
                <a:lnTo>
                  <a:pt x="23976" y="913774"/>
                </a:lnTo>
                <a:lnTo>
                  <a:pt x="37063" y="957742"/>
                </a:lnTo>
                <a:lnTo>
                  <a:pt x="52796" y="1000500"/>
                </a:lnTo>
                <a:lnTo>
                  <a:pt x="71079" y="1041951"/>
                </a:lnTo>
                <a:lnTo>
                  <a:pt x="91816" y="1082000"/>
                </a:lnTo>
                <a:lnTo>
                  <a:pt x="114911" y="1120551"/>
                </a:lnTo>
                <a:lnTo>
                  <a:pt x="140268" y="1157508"/>
                </a:lnTo>
                <a:lnTo>
                  <a:pt x="167792" y="1192775"/>
                </a:lnTo>
                <a:lnTo>
                  <a:pt x="197387" y="1226256"/>
                </a:lnTo>
                <a:lnTo>
                  <a:pt x="228956" y="1257856"/>
                </a:lnTo>
                <a:lnTo>
                  <a:pt x="262405" y="1287479"/>
                </a:lnTo>
                <a:lnTo>
                  <a:pt x="297637" y="1315029"/>
                </a:lnTo>
                <a:lnTo>
                  <a:pt x="334556" y="1340409"/>
                </a:lnTo>
                <a:lnTo>
                  <a:pt x="373066" y="1363525"/>
                </a:lnTo>
                <a:lnTo>
                  <a:pt x="413073" y="1384280"/>
                </a:lnTo>
                <a:lnTo>
                  <a:pt x="454479" y="1402579"/>
                </a:lnTo>
                <a:lnTo>
                  <a:pt x="497189" y="1418325"/>
                </a:lnTo>
                <a:lnTo>
                  <a:pt x="541108" y="1431424"/>
                </a:lnTo>
                <a:lnTo>
                  <a:pt x="586139" y="1441778"/>
                </a:lnTo>
                <a:lnTo>
                  <a:pt x="632186" y="1449293"/>
                </a:lnTo>
                <a:lnTo>
                  <a:pt x="679154" y="1453872"/>
                </a:lnTo>
                <a:lnTo>
                  <a:pt x="726948" y="1455420"/>
                </a:lnTo>
                <a:lnTo>
                  <a:pt x="774741" y="1453872"/>
                </a:lnTo>
                <a:lnTo>
                  <a:pt x="821709" y="1449293"/>
                </a:lnTo>
                <a:lnTo>
                  <a:pt x="867756" y="1441778"/>
                </a:lnTo>
                <a:lnTo>
                  <a:pt x="912787" y="1431424"/>
                </a:lnTo>
                <a:lnTo>
                  <a:pt x="956706" y="1418325"/>
                </a:lnTo>
                <a:lnTo>
                  <a:pt x="999416" y="1402579"/>
                </a:lnTo>
                <a:lnTo>
                  <a:pt x="1040822" y="1384280"/>
                </a:lnTo>
                <a:lnTo>
                  <a:pt x="1080829" y="1363525"/>
                </a:lnTo>
                <a:lnTo>
                  <a:pt x="1119339" y="1340409"/>
                </a:lnTo>
                <a:lnTo>
                  <a:pt x="1156258" y="1315029"/>
                </a:lnTo>
                <a:lnTo>
                  <a:pt x="1191490" y="1287479"/>
                </a:lnTo>
                <a:lnTo>
                  <a:pt x="1224939" y="1257856"/>
                </a:lnTo>
                <a:lnTo>
                  <a:pt x="1256508" y="1226256"/>
                </a:lnTo>
                <a:lnTo>
                  <a:pt x="1286103" y="1192775"/>
                </a:lnTo>
                <a:lnTo>
                  <a:pt x="1313627" y="1157508"/>
                </a:lnTo>
                <a:lnTo>
                  <a:pt x="1338984" y="1120551"/>
                </a:lnTo>
                <a:lnTo>
                  <a:pt x="1362079" y="1082000"/>
                </a:lnTo>
                <a:lnTo>
                  <a:pt x="1382816" y="1041951"/>
                </a:lnTo>
                <a:lnTo>
                  <a:pt x="1401099" y="1000500"/>
                </a:lnTo>
                <a:lnTo>
                  <a:pt x="1416832" y="957742"/>
                </a:lnTo>
                <a:lnTo>
                  <a:pt x="1429919" y="913774"/>
                </a:lnTo>
                <a:lnTo>
                  <a:pt x="1440265" y="868690"/>
                </a:lnTo>
                <a:lnTo>
                  <a:pt x="1447774" y="822588"/>
                </a:lnTo>
                <a:lnTo>
                  <a:pt x="1452349" y="775562"/>
                </a:lnTo>
                <a:lnTo>
                  <a:pt x="1453896" y="727710"/>
                </a:lnTo>
                <a:lnTo>
                  <a:pt x="1452349" y="679857"/>
                </a:lnTo>
                <a:lnTo>
                  <a:pt x="1447774" y="632831"/>
                </a:lnTo>
                <a:lnTo>
                  <a:pt x="1440265" y="586729"/>
                </a:lnTo>
                <a:lnTo>
                  <a:pt x="1429919" y="541645"/>
                </a:lnTo>
                <a:lnTo>
                  <a:pt x="1416832" y="497677"/>
                </a:lnTo>
                <a:lnTo>
                  <a:pt x="1401099" y="454919"/>
                </a:lnTo>
                <a:lnTo>
                  <a:pt x="1382816" y="413468"/>
                </a:lnTo>
                <a:lnTo>
                  <a:pt x="1362079" y="373419"/>
                </a:lnTo>
                <a:lnTo>
                  <a:pt x="1338984" y="334868"/>
                </a:lnTo>
                <a:lnTo>
                  <a:pt x="1313627" y="297911"/>
                </a:lnTo>
                <a:lnTo>
                  <a:pt x="1286103" y="262644"/>
                </a:lnTo>
                <a:lnTo>
                  <a:pt x="1256508" y="229163"/>
                </a:lnTo>
                <a:lnTo>
                  <a:pt x="1224939" y="197563"/>
                </a:lnTo>
                <a:lnTo>
                  <a:pt x="1191490" y="167940"/>
                </a:lnTo>
                <a:lnTo>
                  <a:pt x="1156258" y="140390"/>
                </a:lnTo>
                <a:lnTo>
                  <a:pt x="1119339" y="115010"/>
                </a:lnTo>
                <a:lnTo>
                  <a:pt x="1080829" y="91894"/>
                </a:lnTo>
                <a:lnTo>
                  <a:pt x="1040822" y="71139"/>
                </a:lnTo>
                <a:lnTo>
                  <a:pt x="999416" y="52840"/>
                </a:lnTo>
                <a:lnTo>
                  <a:pt x="956706" y="37094"/>
                </a:lnTo>
                <a:lnTo>
                  <a:pt x="912787" y="23995"/>
                </a:lnTo>
                <a:lnTo>
                  <a:pt x="867756" y="13641"/>
                </a:lnTo>
                <a:lnTo>
                  <a:pt x="821709" y="6126"/>
                </a:lnTo>
                <a:lnTo>
                  <a:pt x="774741" y="1547"/>
                </a:lnTo>
                <a:lnTo>
                  <a:pt x="726948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240269" y="4697679"/>
            <a:ext cx="12001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7345" algn="just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Calibri"/>
                <a:cs typeface="Calibri"/>
              </a:rPr>
              <a:t>Läs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mer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50" dirty="0">
                <a:latin typeface="Calibri"/>
                <a:cs typeface="Calibri"/>
              </a:rPr>
              <a:t>i</a:t>
            </a:r>
            <a:endParaRPr sz="1100">
              <a:latin typeface="Calibri"/>
              <a:cs typeface="Calibri"/>
            </a:endParaRPr>
          </a:p>
          <a:p>
            <a:pPr marL="33655" marR="5080" indent="-21590" algn="just">
              <a:lnSpc>
                <a:spcPct val="100000"/>
              </a:lnSpc>
            </a:pPr>
            <a:r>
              <a:rPr sz="1100" spc="-10" dirty="0">
                <a:latin typeface="Calibri"/>
                <a:cs typeface="Calibri"/>
              </a:rPr>
              <a:t>”Allemansrätten</a:t>
            </a:r>
            <a:r>
              <a:rPr sz="1100" spc="70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–en </a:t>
            </a:r>
            <a:r>
              <a:rPr sz="1100" dirty="0">
                <a:latin typeface="Calibri"/>
                <a:cs typeface="Calibri"/>
              </a:rPr>
              <a:t>unik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möjlighet”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spc="-20" dirty="0">
                <a:latin typeface="Calibri"/>
                <a:cs typeface="Calibri"/>
              </a:rPr>
              <a:t>från </a:t>
            </a:r>
            <a:r>
              <a:rPr sz="1100" spc="-10" dirty="0">
                <a:latin typeface="Calibri"/>
                <a:cs typeface="Calibri"/>
              </a:rPr>
              <a:t>Naturvårdsverket.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Bra</a:t>
            </a:r>
            <a:r>
              <a:rPr spc="-90" dirty="0"/>
              <a:t> </a:t>
            </a:r>
            <a:r>
              <a:rPr dirty="0"/>
              <a:t>att</a:t>
            </a:r>
            <a:r>
              <a:rPr spc="-95" dirty="0"/>
              <a:t> </a:t>
            </a:r>
            <a:r>
              <a:rPr dirty="0"/>
              <a:t>veta</a:t>
            </a:r>
            <a:r>
              <a:rPr spc="-90" dirty="0"/>
              <a:t> </a:t>
            </a:r>
            <a:r>
              <a:rPr dirty="0"/>
              <a:t>/</a:t>
            </a:r>
            <a:r>
              <a:rPr spc="-90" dirty="0"/>
              <a:t> </a:t>
            </a:r>
            <a:r>
              <a:rPr dirty="0"/>
              <a:t>Kom</a:t>
            </a:r>
            <a:r>
              <a:rPr spc="-80" dirty="0"/>
              <a:t> </a:t>
            </a:r>
            <a:r>
              <a:rPr spc="-10" dirty="0"/>
              <a:t>ihåg!</a:t>
            </a:r>
          </a:p>
          <a:p>
            <a:pPr marL="864869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Tillåtet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eller</a:t>
            </a:r>
            <a:r>
              <a:rPr sz="1400" i="1" spc="-4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inte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tillåtet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764283"/>
            <a:ext cx="6430645" cy="3601085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299085" marR="5080" indent="-287020">
              <a:lnSpc>
                <a:spcPct val="105100"/>
              </a:lnSpc>
              <a:spcBef>
                <a:spcPts val="1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Du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bara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tälta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elda/grilla/använda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engångsgrill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på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anvisade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platser</a:t>
            </a:r>
            <a:r>
              <a:rPr sz="1400" dirty="0">
                <a:latin typeface="Calibri"/>
                <a:cs typeface="Calibri"/>
              </a:rPr>
              <a:t>.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Självklart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du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övernatta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våra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vindskydd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sova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under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bar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himmel.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Det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tillåtet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att </a:t>
            </a:r>
            <a:r>
              <a:rPr sz="1400" dirty="0">
                <a:latin typeface="Calibri"/>
                <a:cs typeface="Calibri"/>
              </a:rPr>
              <a:t>övernatta i</a:t>
            </a:r>
            <a:r>
              <a:rPr sz="1400" spc="-10" dirty="0">
                <a:latin typeface="Calibri"/>
                <a:cs typeface="Calibri"/>
              </a:rPr>
              <a:t> bil/husbil/husvagn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inom</a:t>
            </a:r>
            <a:r>
              <a:rPr sz="1400" spc="-10" dirty="0">
                <a:latin typeface="Calibri"/>
                <a:cs typeface="Calibri"/>
              </a:rPr>
              <a:t> reservaten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400">
              <a:latin typeface="Calibri"/>
              <a:cs typeface="Calibri"/>
            </a:endParaRPr>
          </a:p>
          <a:p>
            <a:pPr marL="354965" marR="212725" indent="-342265">
              <a:lnSpc>
                <a:spcPct val="105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På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västra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Kullaberg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får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du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bara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cykla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på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vägarna</a:t>
            </a:r>
            <a:r>
              <a:rPr sz="1400" spc="-10" dirty="0">
                <a:latin typeface="Calibri"/>
                <a:cs typeface="Calibri"/>
              </a:rPr>
              <a:t>.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östra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Kullaberg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är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det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ok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att </a:t>
            </a:r>
            <a:r>
              <a:rPr sz="1400" b="1" dirty="0">
                <a:latin typeface="Calibri"/>
                <a:cs typeface="Calibri"/>
              </a:rPr>
              <a:t>cykla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rida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på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stigarna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men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glöm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att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visa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hänsyn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till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andra</a:t>
            </a:r>
            <a:r>
              <a:rPr sz="1400" spc="-10" dirty="0">
                <a:latin typeface="Calibri"/>
                <a:cs typeface="Calibri"/>
              </a:rPr>
              <a:t> besökare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Symbol"/>
              <a:buChar char=""/>
            </a:pPr>
            <a:endParaRPr sz="15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b="1" dirty="0">
                <a:latin typeface="Calibri"/>
                <a:cs typeface="Calibri"/>
              </a:rPr>
              <a:t>Visa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respekt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för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andra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besökare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och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djurlivet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spela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hög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musik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dylikt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Symbol"/>
              <a:buChar char=""/>
            </a:pPr>
            <a:endParaRPr sz="1400">
              <a:latin typeface="Calibri"/>
              <a:cs typeface="Calibri"/>
            </a:endParaRPr>
          </a:p>
          <a:p>
            <a:pPr marL="354965" marR="69215" indent="-342265">
              <a:lnSpc>
                <a:spcPct val="105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Fiska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gärna,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men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använd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fiskespö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istället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för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fasta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fångstredskap.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Placera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heller </a:t>
            </a:r>
            <a:r>
              <a:rPr sz="1400" dirty="0">
                <a:latin typeface="Calibri"/>
                <a:cs typeface="Calibri"/>
              </a:rPr>
              <a:t>ut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andra</a:t>
            </a:r>
            <a:r>
              <a:rPr sz="1400" spc="-10" dirty="0">
                <a:latin typeface="Calibri"/>
                <a:cs typeface="Calibri"/>
              </a:rPr>
              <a:t> anordningar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föremål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10" dirty="0">
                <a:latin typeface="Calibri"/>
                <a:cs typeface="Calibri"/>
              </a:rPr>
              <a:t> havsbottnen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Symbol"/>
              <a:buChar char=""/>
            </a:pPr>
            <a:endParaRPr sz="15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spc="-10" dirty="0">
                <a:latin typeface="Calibri"/>
                <a:cs typeface="Calibri"/>
              </a:rPr>
              <a:t>Bottenlevande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djur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fastsittande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marina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växter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du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fånga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plocka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om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85"/>
              </a:spcBef>
            </a:pPr>
            <a:r>
              <a:rPr sz="1400" dirty="0">
                <a:latin typeface="Calibri"/>
                <a:cs typeface="Calibri"/>
              </a:rPr>
              <a:t>du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fått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länsstyrelsens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tillstånd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Din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båt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får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du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endast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lägga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upp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ankra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ett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dygn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417307" y="179831"/>
            <a:ext cx="1402080" cy="1338580"/>
          </a:xfrm>
          <a:custGeom>
            <a:avLst/>
            <a:gdLst/>
            <a:ahLst/>
            <a:cxnLst/>
            <a:rect l="l" t="t" r="r" b="b"/>
            <a:pathLst>
              <a:path w="1402079" h="1338580">
                <a:moveTo>
                  <a:pt x="701040" y="0"/>
                </a:moveTo>
                <a:lnTo>
                  <a:pt x="650968" y="1680"/>
                </a:lnTo>
                <a:lnTo>
                  <a:pt x="601848" y="6645"/>
                </a:lnTo>
                <a:lnTo>
                  <a:pt x="553798" y="14781"/>
                </a:lnTo>
                <a:lnTo>
                  <a:pt x="506935" y="25975"/>
                </a:lnTo>
                <a:lnTo>
                  <a:pt x="461380" y="40115"/>
                </a:lnTo>
                <a:lnTo>
                  <a:pt x="417250" y="57085"/>
                </a:lnTo>
                <a:lnTo>
                  <a:pt x="374664" y="76775"/>
                </a:lnTo>
                <a:lnTo>
                  <a:pt x="333740" y="99069"/>
                </a:lnTo>
                <a:lnTo>
                  <a:pt x="294597" y="123854"/>
                </a:lnTo>
                <a:lnTo>
                  <a:pt x="257354" y="151019"/>
                </a:lnTo>
                <a:lnTo>
                  <a:pt x="222129" y="180448"/>
                </a:lnTo>
                <a:lnTo>
                  <a:pt x="189041" y="212029"/>
                </a:lnTo>
                <a:lnTo>
                  <a:pt x="158208" y="245648"/>
                </a:lnTo>
                <a:lnTo>
                  <a:pt x="129749" y="281193"/>
                </a:lnTo>
                <a:lnTo>
                  <a:pt x="103782" y="318550"/>
                </a:lnTo>
                <a:lnTo>
                  <a:pt x="80426" y="357605"/>
                </a:lnTo>
                <a:lnTo>
                  <a:pt x="59800" y="398245"/>
                </a:lnTo>
                <a:lnTo>
                  <a:pt x="42022" y="440358"/>
                </a:lnTo>
                <a:lnTo>
                  <a:pt x="27210" y="483829"/>
                </a:lnTo>
                <a:lnTo>
                  <a:pt x="15483" y="528546"/>
                </a:lnTo>
                <a:lnTo>
                  <a:pt x="6960" y="574395"/>
                </a:lnTo>
                <a:lnTo>
                  <a:pt x="1759" y="621262"/>
                </a:lnTo>
                <a:lnTo>
                  <a:pt x="0" y="669036"/>
                </a:lnTo>
                <a:lnTo>
                  <a:pt x="1759" y="716809"/>
                </a:lnTo>
                <a:lnTo>
                  <a:pt x="6960" y="763676"/>
                </a:lnTo>
                <a:lnTo>
                  <a:pt x="15483" y="809525"/>
                </a:lnTo>
                <a:lnTo>
                  <a:pt x="27210" y="854242"/>
                </a:lnTo>
                <a:lnTo>
                  <a:pt x="42022" y="897713"/>
                </a:lnTo>
                <a:lnTo>
                  <a:pt x="59800" y="939826"/>
                </a:lnTo>
                <a:lnTo>
                  <a:pt x="80426" y="980466"/>
                </a:lnTo>
                <a:lnTo>
                  <a:pt x="103782" y="1019521"/>
                </a:lnTo>
                <a:lnTo>
                  <a:pt x="129749" y="1056878"/>
                </a:lnTo>
                <a:lnTo>
                  <a:pt x="158208" y="1092423"/>
                </a:lnTo>
                <a:lnTo>
                  <a:pt x="189041" y="1126042"/>
                </a:lnTo>
                <a:lnTo>
                  <a:pt x="222129" y="1157623"/>
                </a:lnTo>
                <a:lnTo>
                  <a:pt x="257354" y="1187052"/>
                </a:lnTo>
                <a:lnTo>
                  <a:pt x="294597" y="1214217"/>
                </a:lnTo>
                <a:lnTo>
                  <a:pt x="333740" y="1239002"/>
                </a:lnTo>
                <a:lnTo>
                  <a:pt x="374664" y="1261296"/>
                </a:lnTo>
                <a:lnTo>
                  <a:pt x="417250" y="1280986"/>
                </a:lnTo>
                <a:lnTo>
                  <a:pt x="461380" y="1297956"/>
                </a:lnTo>
                <a:lnTo>
                  <a:pt x="506935" y="1312096"/>
                </a:lnTo>
                <a:lnTo>
                  <a:pt x="553798" y="1323290"/>
                </a:lnTo>
                <a:lnTo>
                  <a:pt x="601848" y="1331426"/>
                </a:lnTo>
                <a:lnTo>
                  <a:pt x="650968" y="1336391"/>
                </a:lnTo>
                <a:lnTo>
                  <a:pt x="701040" y="1338072"/>
                </a:lnTo>
                <a:lnTo>
                  <a:pt x="751111" y="1336391"/>
                </a:lnTo>
                <a:lnTo>
                  <a:pt x="800231" y="1331426"/>
                </a:lnTo>
                <a:lnTo>
                  <a:pt x="848281" y="1323290"/>
                </a:lnTo>
                <a:lnTo>
                  <a:pt x="895144" y="1312096"/>
                </a:lnTo>
                <a:lnTo>
                  <a:pt x="940699" y="1297956"/>
                </a:lnTo>
                <a:lnTo>
                  <a:pt x="984829" y="1280986"/>
                </a:lnTo>
                <a:lnTo>
                  <a:pt x="1027415" y="1261296"/>
                </a:lnTo>
                <a:lnTo>
                  <a:pt x="1068339" y="1239002"/>
                </a:lnTo>
                <a:lnTo>
                  <a:pt x="1107482" y="1214217"/>
                </a:lnTo>
                <a:lnTo>
                  <a:pt x="1144725" y="1187052"/>
                </a:lnTo>
                <a:lnTo>
                  <a:pt x="1179950" y="1157623"/>
                </a:lnTo>
                <a:lnTo>
                  <a:pt x="1213038" y="1126042"/>
                </a:lnTo>
                <a:lnTo>
                  <a:pt x="1243871" y="1092423"/>
                </a:lnTo>
                <a:lnTo>
                  <a:pt x="1272330" y="1056878"/>
                </a:lnTo>
                <a:lnTo>
                  <a:pt x="1298297" y="1019521"/>
                </a:lnTo>
                <a:lnTo>
                  <a:pt x="1321653" y="980466"/>
                </a:lnTo>
                <a:lnTo>
                  <a:pt x="1342279" y="939826"/>
                </a:lnTo>
                <a:lnTo>
                  <a:pt x="1360057" y="897713"/>
                </a:lnTo>
                <a:lnTo>
                  <a:pt x="1374869" y="854242"/>
                </a:lnTo>
                <a:lnTo>
                  <a:pt x="1386596" y="809525"/>
                </a:lnTo>
                <a:lnTo>
                  <a:pt x="1395119" y="763676"/>
                </a:lnTo>
                <a:lnTo>
                  <a:pt x="1400320" y="716809"/>
                </a:lnTo>
                <a:lnTo>
                  <a:pt x="1402080" y="669036"/>
                </a:lnTo>
                <a:lnTo>
                  <a:pt x="1400320" y="621262"/>
                </a:lnTo>
                <a:lnTo>
                  <a:pt x="1395119" y="574395"/>
                </a:lnTo>
                <a:lnTo>
                  <a:pt x="1386596" y="528546"/>
                </a:lnTo>
                <a:lnTo>
                  <a:pt x="1374869" y="483829"/>
                </a:lnTo>
                <a:lnTo>
                  <a:pt x="1360057" y="440358"/>
                </a:lnTo>
                <a:lnTo>
                  <a:pt x="1342279" y="398245"/>
                </a:lnTo>
                <a:lnTo>
                  <a:pt x="1321653" y="357605"/>
                </a:lnTo>
                <a:lnTo>
                  <a:pt x="1298297" y="318550"/>
                </a:lnTo>
                <a:lnTo>
                  <a:pt x="1272330" y="281193"/>
                </a:lnTo>
                <a:lnTo>
                  <a:pt x="1243871" y="245648"/>
                </a:lnTo>
                <a:lnTo>
                  <a:pt x="1213038" y="212029"/>
                </a:lnTo>
                <a:lnTo>
                  <a:pt x="1179950" y="180448"/>
                </a:lnTo>
                <a:lnTo>
                  <a:pt x="1144725" y="151019"/>
                </a:lnTo>
                <a:lnTo>
                  <a:pt x="1107482" y="123854"/>
                </a:lnTo>
                <a:lnTo>
                  <a:pt x="1068339" y="99069"/>
                </a:lnTo>
                <a:lnTo>
                  <a:pt x="1027415" y="76775"/>
                </a:lnTo>
                <a:lnTo>
                  <a:pt x="984829" y="57085"/>
                </a:lnTo>
                <a:lnTo>
                  <a:pt x="940699" y="40115"/>
                </a:lnTo>
                <a:lnTo>
                  <a:pt x="895144" y="25975"/>
                </a:lnTo>
                <a:lnTo>
                  <a:pt x="848281" y="14781"/>
                </a:lnTo>
                <a:lnTo>
                  <a:pt x="800231" y="6645"/>
                </a:lnTo>
                <a:lnTo>
                  <a:pt x="751111" y="1680"/>
                </a:lnTo>
                <a:lnTo>
                  <a:pt x="701040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602093" y="368373"/>
            <a:ext cx="1036319" cy="84963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05"/>
              </a:spcBef>
            </a:pP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Tänk</a:t>
            </a:r>
            <a:r>
              <a:rPr sz="1100" b="1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på!</a:t>
            </a:r>
            <a:endParaRPr sz="110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  <a:spcBef>
                <a:spcPts val="6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Eldning</a:t>
            </a:r>
            <a:r>
              <a:rPr sz="1100" spc="-4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förbjuden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annat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än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på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anvisad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plats!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Bra</a:t>
            </a:r>
            <a:r>
              <a:rPr spc="-90" dirty="0"/>
              <a:t> </a:t>
            </a:r>
            <a:r>
              <a:rPr dirty="0"/>
              <a:t>att</a:t>
            </a:r>
            <a:r>
              <a:rPr spc="-95" dirty="0"/>
              <a:t> </a:t>
            </a:r>
            <a:r>
              <a:rPr dirty="0"/>
              <a:t>veta</a:t>
            </a:r>
            <a:r>
              <a:rPr spc="-90" dirty="0"/>
              <a:t> </a:t>
            </a:r>
            <a:r>
              <a:rPr dirty="0"/>
              <a:t>/</a:t>
            </a:r>
            <a:r>
              <a:rPr spc="-90" dirty="0"/>
              <a:t> </a:t>
            </a:r>
            <a:r>
              <a:rPr dirty="0"/>
              <a:t>Kom</a:t>
            </a:r>
            <a:r>
              <a:rPr spc="-80" dirty="0"/>
              <a:t> </a:t>
            </a:r>
            <a:r>
              <a:rPr spc="-10" dirty="0"/>
              <a:t>ihåg!</a:t>
            </a:r>
          </a:p>
          <a:p>
            <a:pPr marL="864869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Övriga</a:t>
            </a:r>
            <a:r>
              <a:rPr sz="1400" i="1" spc="-30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skyddsformer</a:t>
            </a:r>
            <a:r>
              <a:rPr sz="1400" i="1" spc="-5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värda</a:t>
            </a:r>
            <a:r>
              <a:rPr sz="1400" i="1" spc="-10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att</a:t>
            </a:r>
            <a:r>
              <a:rPr sz="1400" i="1" spc="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känna</a:t>
            </a:r>
            <a:r>
              <a:rPr sz="1400" i="1" spc="10" dirty="0">
                <a:latin typeface="Calibri"/>
                <a:cs typeface="Calibri"/>
              </a:rPr>
              <a:t> </a:t>
            </a:r>
            <a:r>
              <a:rPr sz="1400" i="1" spc="-20" dirty="0">
                <a:latin typeface="Calibri"/>
                <a:cs typeface="Calibri"/>
              </a:rPr>
              <a:t>till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3342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Utöver</a:t>
            </a:r>
            <a:r>
              <a:rPr spc="-65" dirty="0"/>
              <a:t> </a:t>
            </a:r>
            <a:r>
              <a:rPr dirty="0"/>
              <a:t>att</a:t>
            </a:r>
            <a:r>
              <a:rPr spc="-25" dirty="0"/>
              <a:t> </a:t>
            </a:r>
            <a:r>
              <a:rPr dirty="0"/>
              <a:t>Kullaberg</a:t>
            </a:r>
            <a:r>
              <a:rPr spc="-25" dirty="0"/>
              <a:t> </a:t>
            </a:r>
            <a:r>
              <a:rPr dirty="0"/>
              <a:t>är</a:t>
            </a:r>
            <a:r>
              <a:rPr spc="-35" dirty="0"/>
              <a:t> </a:t>
            </a:r>
            <a:r>
              <a:rPr dirty="0"/>
              <a:t>naturreservat,</a:t>
            </a:r>
            <a:r>
              <a:rPr spc="-20" dirty="0"/>
              <a:t> </a:t>
            </a:r>
            <a:r>
              <a:rPr spc="-10" dirty="0"/>
              <a:t>omfattas</a:t>
            </a:r>
            <a:r>
              <a:rPr spc="-40" dirty="0"/>
              <a:t> </a:t>
            </a:r>
            <a:r>
              <a:rPr dirty="0"/>
              <a:t>berget</a:t>
            </a:r>
            <a:r>
              <a:rPr spc="-25" dirty="0"/>
              <a:t> </a:t>
            </a:r>
            <a:r>
              <a:rPr dirty="0"/>
              <a:t>även</a:t>
            </a:r>
            <a:r>
              <a:rPr spc="-40" dirty="0"/>
              <a:t> </a:t>
            </a:r>
            <a:r>
              <a:rPr dirty="0"/>
              <a:t>av</a:t>
            </a:r>
            <a:r>
              <a:rPr spc="-30" dirty="0"/>
              <a:t> </a:t>
            </a:r>
            <a:r>
              <a:rPr dirty="0"/>
              <a:t>en</a:t>
            </a:r>
            <a:r>
              <a:rPr spc="-50" dirty="0"/>
              <a:t> </a:t>
            </a:r>
            <a:r>
              <a:rPr dirty="0"/>
              <a:t>rad</a:t>
            </a:r>
            <a:r>
              <a:rPr spc="-55" dirty="0"/>
              <a:t> </a:t>
            </a:r>
            <a:r>
              <a:rPr dirty="0"/>
              <a:t>andra</a:t>
            </a:r>
            <a:r>
              <a:rPr spc="-30" dirty="0"/>
              <a:t> </a:t>
            </a:r>
            <a:r>
              <a:rPr dirty="0"/>
              <a:t>skydd</a:t>
            </a:r>
            <a:r>
              <a:rPr spc="-35" dirty="0"/>
              <a:t> </a:t>
            </a:r>
            <a:r>
              <a:rPr spc="-10" dirty="0"/>
              <a:t>enligt </a:t>
            </a:r>
            <a:r>
              <a:rPr dirty="0"/>
              <a:t>miljöbalken</a:t>
            </a:r>
            <a:r>
              <a:rPr spc="-45" dirty="0"/>
              <a:t> </a:t>
            </a:r>
            <a:r>
              <a:rPr dirty="0"/>
              <a:t>som</a:t>
            </a:r>
            <a:r>
              <a:rPr spc="-65" dirty="0"/>
              <a:t> </a:t>
            </a:r>
            <a:r>
              <a:rPr dirty="0"/>
              <a:t>kan</a:t>
            </a:r>
            <a:r>
              <a:rPr spc="-40" dirty="0"/>
              <a:t> </a:t>
            </a:r>
            <a:r>
              <a:rPr dirty="0"/>
              <a:t>vara</a:t>
            </a:r>
            <a:r>
              <a:rPr spc="-35" dirty="0"/>
              <a:t> </a:t>
            </a:r>
            <a:r>
              <a:rPr dirty="0"/>
              <a:t>bra</a:t>
            </a:r>
            <a:r>
              <a:rPr spc="-45" dirty="0"/>
              <a:t> </a:t>
            </a:r>
            <a:r>
              <a:rPr dirty="0"/>
              <a:t>att</a:t>
            </a:r>
            <a:r>
              <a:rPr spc="-40" dirty="0"/>
              <a:t> </a:t>
            </a:r>
            <a:r>
              <a:rPr dirty="0"/>
              <a:t>känna</a:t>
            </a:r>
            <a:r>
              <a:rPr spc="-25" dirty="0"/>
              <a:t> </a:t>
            </a:r>
            <a:r>
              <a:rPr spc="-10" dirty="0"/>
              <a:t>till: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/>
          </a:p>
          <a:p>
            <a:pPr marL="354965" indent="-342265">
              <a:lnSpc>
                <a:spcPct val="100000"/>
              </a:lnSpc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dirty="0"/>
              <a:t>Hela</a:t>
            </a:r>
            <a:r>
              <a:rPr spc="-40" dirty="0"/>
              <a:t> </a:t>
            </a:r>
            <a:r>
              <a:rPr dirty="0"/>
              <a:t>Kullaberg</a:t>
            </a:r>
            <a:r>
              <a:rPr spc="-20" dirty="0"/>
              <a:t> </a:t>
            </a:r>
            <a:r>
              <a:rPr dirty="0"/>
              <a:t>är</a:t>
            </a:r>
            <a:r>
              <a:rPr spc="-25" dirty="0"/>
              <a:t> </a:t>
            </a:r>
            <a:r>
              <a:rPr dirty="0"/>
              <a:t>av</a:t>
            </a:r>
            <a:r>
              <a:rPr spc="-15" dirty="0"/>
              <a:t> </a:t>
            </a:r>
            <a:r>
              <a:rPr b="1" dirty="0">
                <a:latin typeface="Calibri"/>
                <a:cs typeface="Calibri"/>
              </a:rPr>
              <a:t>riksintresse</a:t>
            </a:r>
            <a:r>
              <a:rPr b="1" spc="-6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för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det</a:t>
            </a:r>
            <a:r>
              <a:rPr b="1" spc="-5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rörliga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friluftslivet</a:t>
            </a:r>
            <a:r>
              <a:rPr dirty="0"/>
              <a:t>.</a:t>
            </a:r>
            <a:r>
              <a:rPr spc="-70" dirty="0"/>
              <a:t> </a:t>
            </a:r>
            <a:r>
              <a:rPr dirty="0"/>
              <a:t>(4</a:t>
            </a:r>
            <a:r>
              <a:rPr spc="-25" dirty="0"/>
              <a:t> </a:t>
            </a:r>
            <a:r>
              <a:rPr dirty="0"/>
              <a:t>kap.</a:t>
            </a:r>
            <a:r>
              <a:rPr spc="-30" dirty="0"/>
              <a:t> </a:t>
            </a:r>
            <a:r>
              <a:rPr spc="-10" dirty="0"/>
              <a:t>miljöbalken).</a:t>
            </a:r>
          </a:p>
          <a:p>
            <a:pPr marL="355600" marR="347980">
              <a:lnSpc>
                <a:spcPct val="104500"/>
              </a:lnSpc>
              <a:spcBef>
                <a:spcPts val="45"/>
              </a:spcBef>
            </a:pPr>
            <a:r>
              <a:rPr sz="1100" dirty="0"/>
              <a:t>Sådana</a:t>
            </a:r>
            <a:r>
              <a:rPr sz="1100" spc="-30" dirty="0"/>
              <a:t> </a:t>
            </a:r>
            <a:r>
              <a:rPr sz="1100" dirty="0"/>
              <a:t>områden</a:t>
            </a:r>
            <a:r>
              <a:rPr sz="1100" spc="-45" dirty="0"/>
              <a:t> </a:t>
            </a:r>
            <a:r>
              <a:rPr sz="1100" dirty="0"/>
              <a:t>har</a:t>
            </a:r>
            <a:r>
              <a:rPr sz="1100" spc="-5" dirty="0"/>
              <a:t> </a:t>
            </a:r>
            <a:r>
              <a:rPr sz="1100" dirty="0"/>
              <a:t>så</a:t>
            </a:r>
            <a:r>
              <a:rPr sz="1100" spc="-20" dirty="0"/>
              <a:t> </a:t>
            </a:r>
            <a:r>
              <a:rPr sz="1100" dirty="0"/>
              <a:t>stora</a:t>
            </a:r>
            <a:r>
              <a:rPr sz="1100" spc="-40" dirty="0"/>
              <a:t> </a:t>
            </a:r>
            <a:r>
              <a:rPr sz="1100" dirty="0"/>
              <a:t>natur-</a:t>
            </a:r>
            <a:r>
              <a:rPr sz="1100" spc="-25" dirty="0"/>
              <a:t> </a:t>
            </a:r>
            <a:r>
              <a:rPr sz="1100" dirty="0"/>
              <a:t>och</a:t>
            </a:r>
            <a:r>
              <a:rPr sz="1100" spc="-35" dirty="0"/>
              <a:t> </a:t>
            </a:r>
            <a:r>
              <a:rPr sz="1100" dirty="0"/>
              <a:t>kulturvärden</a:t>
            </a:r>
            <a:r>
              <a:rPr sz="1100" spc="-30" dirty="0"/>
              <a:t> </a:t>
            </a:r>
            <a:r>
              <a:rPr sz="1100" dirty="0"/>
              <a:t>att</a:t>
            </a:r>
            <a:r>
              <a:rPr sz="1100" spc="-30" dirty="0"/>
              <a:t> </a:t>
            </a:r>
            <a:r>
              <a:rPr sz="1100" dirty="0"/>
              <a:t>de anses</a:t>
            </a:r>
            <a:r>
              <a:rPr sz="1100" spc="-30" dirty="0"/>
              <a:t> </a:t>
            </a:r>
            <a:r>
              <a:rPr sz="1100" dirty="0"/>
              <a:t>värdefulla</a:t>
            </a:r>
            <a:r>
              <a:rPr sz="1100" spc="-25" dirty="0"/>
              <a:t> </a:t>
            </a:r>
            <a:r>
              <a:rPr sz="1100" dirty="0"/>
              <a:t>för</a:t>
            </a:r>
            <a:r>
              <a:rPr sz="1100" spc="-15" dirty="0"/>
              <a:t> </a:t>
            </a:r>
            <a:r>
              <a:rPr sz="1100" dirty="0"/>
              <a:t>hela</a:t>
            </a:r>
            <a:r>
              <a:rPr sz="1100" spc="-20" dirty="0"/>
              <a:t> </a:t>
            </a:r>
            <a:r>
              <a:rPr sz="1100" dirty="0"/>
              <a:t>Sverige.</a:t>
            </a:r>
            <a:r>
              <a:rPr sz="1100" spc="-15" dirty="0"/>
              <a:t> </a:t>
            </a:r>
            <a:r>
              <a:rPr sz="1100" spc="-10" dirty="0"/>
              <a:t>Dessa </a:t>
            </a:r>
            <a:r>
              <a:rPr sz="1100" dirty="0"/>
              <a:t>områden</a:t>
            </a:r>
            <a:r>
              <a:rPr sz="1100" spc="-45" dirty="0"/>
              <a:t> </a:t>
            </a:r>
            <a:r>
              <a:rPr sz="1100" dirty="0"/>
              <a:t>får inte</a:t>
            </a:r>
            <a:r>
              <a:rPr sz="1100" spc="-10" dirty="0"/>
              <a:t> </a:t>
            </a:r>
            <a:r>
              <a:rPr sz="1100" dirty="0"/>
              <a:t>utsättas</a:t>
            </a:r>
            <a:r>
              <a:rPr sz="1100" spc="-35" dirty="0"/>
              <a:t> </a:t>
            </a:r>
            <a:r>
              <a:rPr sz="1100" dirty="0"/>
              <a:t>för</a:t>
            </a:r>
            <a:r>
              <a:rPr sz="1100" spc="-5" dirty="0"/>
              <a:t> </a:t>
            </a:r>
            <a:r>
              <a:rPr sz="1100" spc="-10" dirty="0"/>
              <a:t>exploatering</a:t>
            </a:r>
            <a:r>
              <a:rPr sz="1100" spc="-50" dirty="0"/>
              <a:t> </a:t>
            </a:r>
            <a:r>
              <a:rPr sz="1100" dirty="0"/>
              <a:t>som</a:t>
            </a:r>
            <a:r>
              <a:rPr sz="1100" spc="-30" dirty="0"/>
              <a:t> </a:t>
            </a:r>
            <a:r>
              <a:rPr sz="1100" dirty="0"/>
              <a:t>påtagligt</a:t>
            </a:r>
            <a:r>
              <a:rPr sz="1100" spc="-30" dirty="0"/>
              <a:t> </a:t>
            </a:r>
            <a:r>
              <a:rPr sz="1100" dirty="0"/>
              <a:t>skadar</a:t>
            </a:r>
            <a:r>
              <a:rPr sz="1100" spc="-15" dirty="0"/>
              <a:t> </a:t>
            </a:r>
            <a:r>
              <a:rPr sz="1100" dirty="0"/>
              <a:t>dessa</a:t>
            </a:r>
            <a:r>
              <a:rPr sz="1100" spc="-15" dirty="0"/>
              <a:t> </a:t>
            </a:r>
            <a:r>
              <a:rPr sz="1100" spc="-10" dirty="0"/>
              <a:t>värden.</a:t>
            </a:r>
            <a:endParaRPr sz="1100"/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/>
          </a:p>
          <a:p>
            <a:pPr marL="354965" indent="-342265">
              <a:lnSpc>
                <a:spcPct val="100000"/>
              </a:lnSpc>
              <a:spcBef>
                <a:spcPts val="5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dirty="0"/>
              <a:t>Kullaberg</a:t>
            </a:r>
            <a:r>
              <a:rPr spc="-15" dirty="0"/>
              <a:t> </a:t>
            </a:r>
            <a:r>
              <a:rPr dirty="0"/>
              <a:t>är</a:t>
            </a:r>
            <a:r>
              <a:rPr spc="-35" dirty="0"/>
              <a:t> </a:t>
            </a:r>
            <a:r>
              <a:rPr dirty="0"/>
              <a:t>även</a:t>
            </a:r>
            <a:r>
              <a:rPr spc="-10" dirty="0"/>
              <a:t> </a:t>
            </a:r>
            <a:r>
              <a:rPr dirty="0"/>
              <a:t>av</a:t>
            </a:r>
            <a:r>
              <a:rPr spc="-20" dirty="0"/>
              <a:t> </a:t>
            </a:r>
            <a:r>
              <a:rPr b="1" dirty="0">
                <a:latin typeface="Calibri"/>
                <a:cs typeface="Calibri"/>
              </a:rPr>
              <a:t>riksintresse</a:t>
            </a:r>
            <a:r>
              <a:rPr b="1" spc="-5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för</a:t>
            </a:r>
            <a:r>
              <a:rPr b="1" spc="-35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naturvården,</a:t>
            </a:r>
            <a:r>
              <a:rPr b="1" spc="-6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kulturmiljön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och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friluftslivet.</a:t>
            </a:r>
          </a:p>
          <a:p>
            <a:pPr marL="355600">
              <a:lnSpc>
                <a:spcPct val="100000"/>
              </a:lnSpc>
              <a:spcBef>
                <a:spcPts val="80"/>
              </a:spcBef>
            </a:pPr>
            <a:r>
              <a:rPr dirty="0"/>
              <a:t>(3</a:t>
            </a:r>
            <a:r>
              <a:rPr spc="-30" dirty="0"/>
              <a:t> </a:t>
            </a:r>
            <a:r>
              <a:rPr dirty="0"/>
              <a:t>kap.</a:t>
            </a:r>
            <a:r>
              <a:rPr spc="-25" dirty="0"/>
              <a:t> </a:t>
            </a:r>
            <a:r>
              <a:rPr spc="-10" dirty="0"/>
              <a:t>miljöbalken).</a:t>
            </a:r>
          </a:p>
          <a:p>
            <a:pPr marL="355600">
              <a:lnSpc>
                <a:spcPct val="100000"/>
              </a:lnSpc>
              <a:spcBef>
                <a:spcPts val="100"/>
              </a:spcBef>
            </a:pPr>
            <a:r>
              <a:rPr sz="1100" dirty="0"/>
              <a:t>Dessa</a:t>
            </a:r>
            <a:r>
              <a:rPr sz="1100" spc="-50" dirty="0"/>
              <a:t> </a:t>
            </a:r>
            <a:r>
              <a:rPr sz="1100" dirty="0"/>
              <a:t>ska</a:t>
            </a:r>
            <a:r>
              <a:rPr sz="1100" spc="-20" dirty="0"/>
              <a:t> </a:t>
            </a:r>
            <a:r>
              <a:rPr sz="1100" dirty="0"/>
              <a:t>skyddas</a:t>
            </a:r>
            <a:r>
              <a:rPr sz="1100" spc="-35" dirty="0"/>
              <a:t> </a:t>
            </a:r>
            <a:r>
              <a:rPr sz="1100" dirty="0"/>
              <a:t>mot</a:t>
            </a:r>
            <a:r>
              <a:rPr sz="1100" spc="-35" dirty="0"/>
              <a:t> </a:t>
            </a:r>
            <a:r>
              <a:rPr sz="1100" dirty="0"/>
              <a:t>åtgärder</a:t>
            </a:r>
            <a:r>
              <a:rPr sz="1100" spc="-30" dirty="0"/>
              <a:t> </a:t>
            </a:r>
            <a:r>
              <a:rPr sz="1100" dirty="0"/>
              <a:t>som</a:t>
            </a:r>
            <a:r>
              <a:rPr sz="1100" spc="-35" dirty="0"/>
              <a:t> </a:t>
            </a:r>
            <a:r>
              <a:rPr sz="1100" dirty="0"/>
              <a:t>påtagligt</a:t>
            </a:r>
            <a:r>
              <a:rPr sz="1100" spc="-35" dirty="0"/>
              <a:t> </a:t>
            </a:r>
            <a:r>
              <a:rPr sz="1100" dirty="0"/>
              <a:t>kan</a:t>
            </a:r>
            <a:r>
              <a:rPr sz="1100" spc="-25" dirty="0"/>
              <a:t> </a:t>
            </a:r>
            <a:r>
              <a:rPr sz="1100" dirty="0"/>
              <a:t>skada</a:t>
            </a:r>
            <a:r>
              <a:rPr sz="1100" spc="-20" dirty="0"/>
              <a:t> </a:t>
            </a:r>
            <a:r>
              <a:rPr sz="1100" dirty="0"/>
              <a:t>natur-</a:t>
            </a:r>
            <a:r>
              <a:rPr sz="1100" spc="-25" dirty="0"/>
              <a:t> </a:t>
            </a:r>
            <a:r>
              <a:rPr sz="1100" dirty="0"/>
              <a:t>eller</a:t>
            </a:r>
            <a:r>
              <a:rPr sz="1100" spc="-15" dirty="0"/>
              <a:t> </a:t>
            </a:r>
            <a:r>
              <a:rPr sz="1100" spc="-10" dirty="0"/>
              <a:t>kulturmiljön.</a:t>
            </a:r>
            <a:endParaRPr sz="1100"/>
          </a:p>
        </p:txBody>
      </p:sp>
      <p:sp>
        <p:nvSpPr>
          <p:cNvPr id="4" name="object 4"/>
          <p:cNvSpPr txBox="1"/>
          <p:nvPr/>
        </p:nvSpPr>
        <p:spPr>
          <a:xfrm>
            <a:off x="1451228" y="4709540"/>
            <a:ext cx="53187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b="1" spc="-10" dirty="0">
                <a:latin typeface="Calibri"/>
                <a:cs typeface="Calibri"/>
              </a:rPr>
              <a:t>Strandskydd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gäller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300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meter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från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kustlinjen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inåt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land och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ut i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havet.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51228" y="5157597"/>
            <a:ext cx="5888990" cy="46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På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finns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flera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djur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växter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fridlysta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och/eller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omfattas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av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85"/>
              </a:spcBef>
            </a:pPr>
            <a:r>
              <a:rPr sz="1400" b="1" spc="-10" dirty="0">
                <a:latin typeface="Calibri"/>
                <a:cs typeface="Calibri"/>
              </a:rPr>
              <a:t>artskyddsförordningen</a:t>
            </a:r>
            <a:r>
              <a:rPr sz="1400" spc="-10" dirty="0">
                <a:latin typeface="Calibri"/>
                <a:cs typeface="Calibri"/>
              </a:rPr>
              <a:t>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05116" y="4261103"/>
            <a:ext cx="1507490" cy="1515110"/>
          </a:xfrm>
          <a:custGeom>
            <a:avLst/>
            <a:gdLst/>
            <a:ahLst/>
            <a:cxnLst/>
            <a:rect l="l" t="t" r="r" b="b"/>
            <a:pathLst>
              <a:path w="1507490" h="1515110">
                <a:moveTo>
                  <a:pt x="753617" y="0"/>
                </a:moveTo>
                <a:lnTo>
                  <a:pt x="705961" y="1490"/>
                </a:lnTo>
                <a:lnTo>
                  <a:pt x="659092" y="5901"/>
                </a:lnTo>
                <a:lnTo>
                  <a:pt x="613098" y="13144"/>
                </a:lnTo>
                <a:lnTo>
                  <a:pt x="568068" y="23131"/>
                </a:lnTo>
                <a:lnTo>
                  <a:pt x="524090" y="35772"/>
                </a:lnTo>
                <a:lnTo>
                  <a:pt x="481253" y="50980"/>
                </a:lnTo>
                <a:lnTo>
                  <a:pt x="439644" y="68666"/>
                </a:lnTo>
                <a:lnTo>
                  <a:pt x="399352" y="88740"/>
                </a:lnTo>
                <a:lnTo>
                  <a:pt x="360466" y="111114"/>
                </a:lnTo>
                <a:lnTo>
                  <a:pt x="323074" y="135699"/>
                </a:lnTo>
                <a:lnTo>
                  <a:pt x="287263" y="162407"/>
                </a:lnTo>
                <a:lnTo>
                  <a:pt x="253123" y="191149"/>
                </a:lnTo>
                <a:lnTo>
                  <a:pt x="220741" y="221837"/>
                </a:lnTo>
                <a:lnTo>
                  <a:pt x="190207" y="254381"/>
                </a:lnTo>
                <a:lnTo>
                  <a:pt x="161607" y="288692"/>
                </a:lnTo>
                <a:lnTo>
                  <a:pt x="135032" y="324683"/>
                </a:lnTo>
                <a:lnTo>
                  <a:pt x="110568" y="362264"/>
                </a:lnTo>
                <a:lnTo>
                  <a:pt x="88304" y="401347"/>
                </a:lnTo>
                <a:lnTo>
                  <a:pt x="68329" y="441843"/>
                </a:lnTo>
                <a:lnTo>
                  <a:pt x="50731" y="483663"/>
                </a:lnTo>
                <a:lnTo>
                  <a:pt x="35597" y="526719"/>
                </a:lnTo>
                <a:lnTo>
                  <a:pt x="23018" y="570922"/>
                </a:lnTo>
                <a:lnTo>
                  <a:pt x="13080" y="616183"/>
                </a:lnTo>
                <a:lnTo>
                  <a:pt x="5872" y="662413"/>
                </a:lnTo>
                <a:lnTo>
                  <a:pt x="1482" y="709524"/>
                </a:lnTo>
                <a:lnTo>
                  <a:pt x="0" y="757428"/>
                </a:lnTo>
                <a:lnTo>
                  <a:pt x="1482" y="805331"/>
                </a:lnTo>
                <a:lnTo>
                  <a:pt x="5872" y="852442"/>
                </a:lnTo>
                <a:lnTo>
                  <a:pt x="13080" y="898672"/>
                </a:lnTo>
                <a:lnTo>
                  <a:pt x="23018" y="943933"/>
                </a:lnTo>
                <a:lnTo>
                  <a:pt x="35597" y="988136"/>
                </a:lnTo>
                <a:lnTo>
                  <a:pt x="50731" y="1031192"/>
                </a:lnTo>
                <a:lnTo>
                  <a:pt x="68329" y="1073012"/>
                </a:lnTo>
                <a:lnTo>
                  <a:pt x="88304" y="1113508"/>
                </a:lnTo>
                <a:lnTo>
                  <a:pt x="110568" y="1152591"/>
                </a:lnTo>
                <a:lnTo>
                  <a:pt x="135032" y="1190172"/>
                </a:lnTo>
                <a:lnTo>
                  <a:pt x="161607" y="1226163"/>
                </a:lnTo>
                <a:lnTo>
                  <a:pt x="190207" y="1260474"/>
                </a:lnTo>
                <a:lnTo>
                  <a:pt x="220741" y="1293018"/>
                </a:lnTo>
                <a:lnTo>
                  <a:pt x="253123" y="1323706"/>
                </a:lnTo>
                <a:lnTo>
                  <a:pt x="287263" y="1352448"/>
                </a:lnTo>
                <a:lnTo>
                  <a:pt x="323074" y="1379156"/>
                </a:lnTo>
                <a:lnTo>
                  <a:pt x="360466" y="1403741"/>
                </a:lnTo>
                <a:lnTo>
                  <a:pt x="399352" y="1426115"/>
                </a:lnTo>
                <a:lnTo>
                  <a:pt x="439644" y="1446189"/>
                </a:lnTo>
                <a:lnTo>
                  <a:pt x="481253" y="1463875"/>
                </a:lnTo>
                <a:lnTo>
                  <a:pt x="524090" y="1479083"/>
                </a:lnTo>
                <a:lnTo>
                  <a:pt x="568068" y="1491724"/>
                </a:lnTo>
                <a:lnTo>
                  <a:pt x="613098" y="1501711"/>
                </a:lnTo>
                <a:lnTo>
                  <a:pt x="659092" y="1508954"/>
                </a:lnTo>
                <a:lnTo>
                  <a:pt x="705961" y="1513365"/>
                </a:lnTo>
                <a:lnTo>
                  <a:pt x="753617" y="1514856"/>
                </a:lnTo>
                <a:lnTo>
                  <a:pt x="801274" y="1513365"/>
                </a:lnTo>
                <a:lnTo>
                  <a:pt x="848143" y="1508954"/>
                </a:lnTo>
                <a:lnTo>
                  <a:pt x="894137" y="1501711"/>
                </a:lnTo>
                <a:lnTo>
                  <a:pt x="939167" y="1491724"/>
                </a:lnTo>
                <a:lnTo>
                  <a:pt x="983145" y="1479083"/>
                </a:lnTo>
                <a:lnTo>
                  <a:pt x="1025982" y="1463875"/>
                </a:lnTo>
                <a:lnTo>
                  <a:pt x="1067591" y="1446189"/>
                </a:lnTo>
                <a:lnTo>
                  <a:pt x="1107883" y="1426115"/>
                </a:lnTo>
                <a:lnTo>
                  <a:pt x="1146769" y="1403741"/>
                </a:lnTo>
                <a:lnTo>
                  <a:pt x="1184161" y="1379156"/>
                </a:lnTo>
                <a:lnTo>
                  <a:pt x="1219972" y="1352448"/>
                </a:lnTo>
                <a:lnTo>
                  <a:pt x="1254112" y="1323706"/>
                </a:lnTo>
                <a:lnTo>
                  <a:pt x="1286494" y="1293018"/>
                </a:lnTo>
                <a:lnTo>
                  <a:pt x="1317028" y="1260474"/>
                </a:lnTo>
                <a:lnTo>
                  <a:pt x="1345628" y="1226163"/>
                </a:lnTo>
                <a:lnTo>
                  <a:pt x="1372203" y="1190172"/>
                </a:lnTo>
                <a:lnTo>
                  <a:pt x="1396667" y="1152591"/>
                </a:lnTo>
                <a:lnTo>
                  <a:pt x="1418931" y="1113508"/>
                </a:lnTo>
                <a:lnTo>
                  <a:pt x="1438906" y="1073012"/>
                </a:lnTo>
                <a:lnTo>
                  <a:pt x="1456504" y="1031192"/>
                </a:lnTo>
                <a:lnTo>
                  <a:pt x="1471638" y="988136"/>
                </a:lnTo>
                <a:lnTo>
                  <a:pt x="1484217" y="943933"/>
                </a:lnTo>
                <a:lnTo>
                  <a:pt x="1494155" y="898672"/>
                </a:lnTo>
                <a:lnTo>
                  <a:pt x="1501363" y="852442"/>
                </a:lnTo>
                <a:lnTo>
                  <a:pt x="1505753" y="805331"/>
                </a:lnTo>
                <a:lnTo>
                  <a:pt x="1507235" y="757428"/>
                </a:lnTo>
                <a:lnTo>
                  <a:pt x="1505753" y="709524"/>
                </a:lnTo>
                <a:lnTo>
                  <a:pt x="1501363" y="662413"/>
                </a:lnTo>
                <a:lnTo>
                  <a:pt x="1494155" y="616183"/>
                </a:lnTo>
                <a:lnTo>
                  <a:pt x="1484217" y="570922"/>
                </a:lnTo>
                <a:lnTo>
                  <a:pt x="1471638" y="526719"/>
                </a:lnTo>
                <a:lnTo>
                  <a:pt x="1456504" y="483663"/>
                </a:lnTo>
                <a:lnTo>
                  <a:pt x="1438906" y="441843"/>
                </a:lnTo>
                <a:lnTo>
                  <a:pt x="1418931" y="401347"/>
                </a:lnTo>
                <a:lnTo>
                  <a:pt x="1396667" y="362264"/>
                </a:lnTo>
                <a:lnTo>
                  <a:pt x="1372203" y="324683"/>
                </a:lnTo>
                <a:lnTo>
                  <a:pt x="1345628" y="288692"/>
                </a:lnTo>
                <a:lnTo>
                  <a:pt x="1317028" y="254381"/>
                </a:lnTo>
                <a:lnTo>
                  <a:pt x="1286494" y="221837"/>
                </a:lnTo>
                <a:lnTo>
                  <a:pt x="1254112" y="191149"/>
                </a:lnTo>
                <a:lnTo>
                  <a:pt x="1219972" y="162407"/>
                </a:lnTo>
                <a:lnTo>
                  <a:pt x="1184161" y="135699"/>
                </a:lnTo>
                <a:lnTo>
                  <a:pt x="1146769" y="111114"/>
                </a:lnTo>
                <a:lnTo>
                  <a:pt x="1107883" y="88740"/>
                </a:lnTo>
                <a:lnTo>
                  <a:pt x="1067591" y="68666"/>
                </a:lnTo>
                <a:lnTo>
                  <a:pt x="1025982" y="50980"/>
                </a:lnTo>
                <a:lnTo>
                  <a:pt x="983145" y="35772"/>
                </a:lnTo>
                <a:lnTo>
                  <a:pt x="939167" y="23131"/>
                </a:lnTo>
                <a:lnTo>
                  <a:pt x="894137" y="13144"/>
                </a:lnTo>
                <a:lnTo>
                  <a:pt x="848143" y="5901"/>
                </a:lnTo>
                <a:lnTo>
                  <a:pt x="801274" y="1490"/>
                </a:lnTo>
                <a:lnTo>
                  <a:pt x="753617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451228" y="3733927"/>
            <a:ext cx="7390130" cy="1062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Både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landmassan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havsområdena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runtomkring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utpekade </a:t>
            </a:r>
            <a:r>
              <a:rPr sz="1400" spc="-25" dirty="0">
                <a:latin typeface="Calibri"/>
                <a:cs typeface="Calibri"/>
              </a:rPr>
              <a:t>som</a:t>
            </a:r>
            <a:endParaRPr sz="1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85"/>
              </a:spcBef>
            </a:pPr>
            <a:r>
              <a:rPr sz="1400" b="1" dirty="0">
                <a:latin typeface="Calibri"/>
                <a:cs typeface="Calibri"/>
              </a:rPr>
              <a:t>Natura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2000-</a:t>
            </a:r>
            <a:r>
              <a:rPr sz="1400" b="1" dirty="0">
                <a:latin typeface="Calibri"/>
                <a:cs typeface="Calibri"/>
              </a:rPr>
              <a:t>områden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både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enligt </a:t>
            </a:r>
            <a:r>
              <a:rPr sz="1400" spc="-10" dirty="0">
                <a:latin typeface="Calibri"/>
                <a:cs typeface="Calibri"/>
              </a:rPr>
              <a:t>fågeldirektivet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art-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habitatdirektivet.</a:t>
            </a:r>
            <a:endParaRPr sz="1400">
              <a:latin typeface="Calibri"/>
              <a:cs typeface="Calibri"/>
            </a:endParaRPr>
          </a:p>
          <a:p>
            <a:pPr marL="355600" marR="1210945">
              <a:lnSpc>
                <a:spcPct val="105500"/>
              </a:lnSpc>
              <a:spcBef>
                <a:spcPts val="25"/>
              </a:spcBef>
            </a:pPr>
            <a:r>
              <a:rPr sz="1100" dirty="0">
                <a:latin typeface="Calibri"/>
                <a:cs typeface="Calibri"/>
              </a:rPr>
              <a:t>Natura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2000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skapades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inom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EU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 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hejda</a:t>
            </a:r>
            <a:r>
              <a:rPr sz="1100" spc="-10" dirty="0">
                <a:latin typeface="Calibri"/>
                <a:cs typeface="Calibri"/>
              </a:rPr>
              <a:t> utrotningen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av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djur och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växter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hindra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deras </a:t>
            </a:r>
            <a:r>
              <a:rPr sz="1100" dirty="0">
                <a:latin typeface="Calibri"/>
                <a:cs typeface="Calibri"/>
              </a:rPr>
              <a:t>livsmiljöer</a:t>
            </a:r>
            <a:r>
              <a:rPr sz="1100" spc="-6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förstörs.</a:t>
            </a:r>
            <a:endParaRPr sz="1100">
              <a:latin typeface="Calibri"/>
              <a:cs typeface="Calibri"/>
            </a:endParaRPr>
          </a:p>
          <a:p>
            <a:pPr marL="6090285">
              <a:lnSpc>
                <a:spcPct val="100000"/>
              </a:lnSpc>
              <a:spcBef>
                <a:spcPts val="595"/>
              </a:spcBef>
            </a:pPr>
            <a:r>
              <a:rPr sz="1100" dirty="0">
                <a:latin typeface="Calibri"/>
                <a:cs typeface="Calibri"/>
              </a:rPr>
              <a:t>Fördjupad</a:t>
            </a:r>
            <a:r>
              <a:rPr sz="1100" spc="-5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information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646289" y="4770882"/>
            <a:ext cx="1078230" cy="697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finns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på </a:t>
            </a:r>
            <a:r>
              <a:rPr sz="1100" spc="-10" dirty="0">
                <a:latin typeface="Calibri"/>
                <a:cs typeface="Calibri"/>
              </a:rPr>
              <a:t>Naturvårdsverkets </a:t>
            </a:r>
            <a:r>
              <a:rPr sz="1100" dirty="0">
                <a:latin typeface="Calibri"/>
                <a:cs typeface="Calibri"/>
              </a:rPr>
              <a:t>hemsida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0" dirty="0">
                <a:latin typeface="Calibri"/>
                <a:cs typeface="Calibri"/>
              </a:rPr>
              <a:t>i</a:t>
            </a:r>
            <a:r>
              <a:rPr sz="1100" spc="-10" dirty="0">
                <a:latin typeface="Calibri"/>
                <a:cs typeface="Calibri"/>
              </a:rPr>
              <a:t> miljöbalken.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dirty="0"/>
              <a:t>Bra</a:t>
            </a:r>
            <a:r>
              <a:rPr spc="-90" dirty="0"/>
              <a:t> </a:t>
            </a:r>
            <a:r>
              <a:rPr dirty="0"/>
              <a:t>att</a:t>
            </a:r>
            <a:r>
              <a:rPr spc="-95" dirty="0"/>
              <a:t> </a:t>
            </a:r>
            <a:r>
              <a:rPr dirty="0"/>
              <a:t>veta</a:t>
            </a:r>
            <a:r>
              <a:rPr spc="-90" dirty="0"/>
              <a:t> </a:t>
            </a:r>
            <a:r>
              <a:rPr dirty="0"/>
              <a:t>/</a:t>
            </a:r>
            <a:r>
              <a:rPr spc="-90" dirty="0"/>
              <a:t> </a:t>
            </a:r>
            <a:r>
              <a:rPr dirty="0"/>
              <a:t>Kom</a:t>
            </a:r>
            <a:r>
              <a:rPr spc="-80" dirty="0"/>
              <a:t> </a:t>
            </a:r>
            <a:r>
              <a:rPr spc="-10" dirty="0"/>
              <a:t>ihåg!</a:t>
            </a:r>
          </a:p>
          <a:p>
            <a:pPr marL="864869">
              <a:lnSpc>
                <a:spcPts val="1639"/>
              </a:lnSpc>
            </a:pPr>
            <a:r>
              <a:rPr sz="1400" i="1" spc="-20" dirty="0">
                <a:latin typeface="Calibri"/>
                <a:cs typeface="Calibri"/>
              </a:rPr>
              <a:t>Nimis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538732"/>
            <a:ext cx="6443980" cy="27273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marR="443230" indent="-28702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spc="-10" dirty="0">
                <a:latin typeface="Calibri"/>
                <a:cs typeface="Calibri"/>
              </a:rPr>
              <a:t>Konstverket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Nimis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uppfört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1980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av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konstnären </a:t>
            </a:r>
            <a:r>
              <a:rPr sz="1400" b="1" dirty="0">
                <a:latin typeface="Calibri"/>
                <a:cs typeface="Calibri"/>
              </a:rPr>
              <a:t>Lars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Vilks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ett </a:t>
            </a:r>
            <a:r>
              <a:rPr sz="1400" spc="-10" dirty="0">
                <a:latin typeface="Calibri"/>
                <a:cs typeface="Calibri"/>
              </a:rPr>
              <a:t>populärt </a:t>
            </a:r>
            <a:r>
              <a:rPr sz="1400" dirty="0">
                <a:latin typeface="Calibri"/>
                <a:cs typeface="Calibri"/>
              </a:rPr>
              <a:t>besöksmål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Kullabygden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spc="-10" dirty="0">
                <a:latin typeface="Calibri"/>
                <a:cs typeface="Calibri"/>
              </a:rPr>
              <a:t>Konstruktionen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bryter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mot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Östra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Kullabergs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naturreservats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föreskrifter</a:t>
            </a:r>
            <a:endParaRPr sz="1400">
              <a:latin typeface="Calibri"/>
              <a:cs typeface="Calibri"/>
            </a:endParaRPr>
          </a:p>
          <a:p>
            <a:pPr marL="469900" marR="154305" algn="just">
              <a:lnSpc>
                <a:spcPct val="100000"/>
              </a:lnSpc>
              <a:spcBef>
                <a:spcPts val="625"/>
              </a:spcBef>
            </a:pPr>
            <a:r>
              <a:rPr sz="1100" dirty="0">
                <a:latin typeface="Calibri"/>
                <a:cs typeface="Calibri"/>
              </a:rPr>
              <a:t>Juridiska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strider mellan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Vilks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markägaren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(Krapperupsstiftelsen)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+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förvaltaren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Länsstyrelsen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Skåne </a:t>
            </a:r>
            <a:r>
              <a:rPr sz="1100" dirty="0">
                <a:latin typeface="Calibri"/>
                <a:cs typeface="Calibri"/>
              </a:rPr>
              <a:t>pågick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fram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till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slutet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av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90-talet.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Ägandefrågan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blev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aldrig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riktigt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klarlagd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därför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står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Nimis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än</a:t>
            </a:r>
            <a:r>
              <a:rPr sz="1100" spc="-20" dirty="0">
                <a:latin typeface="Calibri"/>
                <a:cs typeface="Calibri"/>
              </a:rPr>
              <a:t> idag </a:t>
            </a:r>
            <a:r>
              <a:rPr sz="1100" dirty="0">
                <a:latin typeface="Calibri"/>
                <a:cs typeface="Calibri"/>
              </a:rPr>
              <a:t>kvar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reservatet.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Länsstyrelsen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Skåne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skyltar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ej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till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Nimis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och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det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finns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inte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utmarkerat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några</a:t>
            </a:r>
            <a:r>
              <a:rPr sz="1400" spc="-25" dirty="0">
                <a:latin typeface="Calibri"/>
                <a:cs typeface="Calibri"/>
              </a:rPr>
              <a:t> av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Länsstyrelsens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kartor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guidematerial</a:t>
            </a:r>
            <a:endParaRPr sz="1400">
              <a:latin typeface="Calibri"/>
              <a:cs typeface="Calibri"/>
            </a:endParaRPr>
          </a:p>
          <a:p>
            <a:pPr marL="469900" marR="5080">
              <a:lnSpc>
                <a:spcPct val="103200"/>
              </a:lnSpc>
              <a:spcBef>
                <a:spcPts val="860"/>
              </a:spcBef>
            </a:pPr>
            <a:r>
              <a:rPr sz="1100" dirty="0">
                <a:latin typeface="Calibri"/>
                <a:cs typeface="Calibri"/>
              </a:rPr>
              <a:t>På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naturum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informerar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vi,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om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någon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frågar,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hur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man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tar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sig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till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Nimis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men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är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alltid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noga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med</a:t>
            </a:r>
            <a:r>
              <a:rPr sz="1100" spc="-25" dirty="0">
                <a:latin typeface="Calibri"/>
                <a:cs typeface="Calibri"/>
              </a:rPr>
              <a:t> att</a:t>
            </a:r>
            <a:r>
              <a:rPr sz="1100" spc="50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informera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om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är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brant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vandring</a:t>
            </a:r>
            <a:r>
              <a:rPr sz="1100" b="1" spc="-3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och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att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underhållet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av</a:t>
            </a:r>
            <a:r>
              <a:rPr sz="1100" b="1" spc="-1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konstruktionen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är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eftersatt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är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20" dirty="0">
                <a:latin typeface="Calibri"/>
                <a:cs typeface="Calibri"/>
              </a:rPr>
              <a:t>noga </a:t>
            </a:r>
            <a:r>
              <a:rPr sz="1100" dirty="0">
                <a:latin typeface="Calibri"/>
                <a:cs typeface="Calibri"/>
              </a:rPr>
              <a:t>med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poängtera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alla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besök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vid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Nimis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sker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på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eget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ansvar</a:t>
            </a:r>
            <a:r>
              <a:rPr sz="1100" spc="-10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1228" y="379856"/>
            <a:ext cx="54940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50" dirty="0"/>
              <a:t> </a:t>
            </a:r>
            <a:r>
              <a:rPr spc="-20" dirty="0"/>
              <a:t>naturreservat</a:t>
            </a:r>
            <a:r>
              <a:rPr spc="-65" dirty="0"/>
              <a:t> </a:t>
            </a:r>
            <a:r>
              <a:rPr dirty="0"/>
              <a:t>och</a:t>
            </a:r>
            <a:r>
              <a:rPr spc="-65" dirty="0"/>
              <a:t> </a:t>
            </a:r>
            <a:r>
              <a:rPr spc="-10" dirty="0"/>
              <a:t>naturum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51228" y="795908"/>
            <a:ext cx="17151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i="1" dirty="0">
                <a:solidFill>
                  <a:srgbClr val="1F3863"/>
                </a:solidFill>
                <a:latin typeface="Calibri"/>
                <a:cs typeface="Calibri"/>
              </a:rPr>
              <a:t>Skyddad</a:t>
            </a:r>
            <a:r>
              <a:rPr sz="1400" i="1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1F3863"/>
                </a:solidFill>
                <a:latin typeface="Calibri"/>
                <a:cs typeface="Calibri"/>
              </a:rPr>
              <a:t>natur</a:t>
            </a:r>
            <a:r>
              <a:rPr sz="1400" i="1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400" i="1" dirty="0">
                <a:solidFill>
                  <a:srgbClr val="1F3863"/>
                </a:solidFill>
                <a:latin typeface="Calibri"/>
                <a:cs typeface="Calibri"/>
              </a:rPr>
              <a:t>i</a:t>
            </a:r>
            <a:r>
              <a:rPr sz="1400" i="1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400" i="1" spc="-10" dirty="0">
                <a:solidFill>
                  <a:srgbClr val="1F3863"/>
                </a:solidFill>
                <a:latin typeface="Calibri"/>
                <a:cs typeface="Calibri"/>
              </a:rPr>
              <a:t>Sverige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735" y="1201292"/>
            <a:ext cx="3835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6540" marR="5080" indent="-24384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dirty="0"/>
              <a:t>	</a:t>
            </a:r>
            <a:r>
              <a:rPr sz="1200" b="1" dirty="0">
                <a:latin typeface="Calibri"/>
                <a:cs typeface="Calibri"/>
              </a:rPr>
              <a:t>Skyddad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natur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är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ett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verktyg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i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Miljöbalken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att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bevara </a:t>
            </a:r>
            <a:r>
              <a:rPr sz="1200" dirty="0">
                <a:latin typeface="Calibri"/>
                <a:cs typeface="Calibri"/>
              </a:rPr>
              <a:t>biologisk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mångfald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naturtyper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samt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främja</a:t>
            </a:r>
            <a:r>
              <a:rPr sz="1200" spc="-10" dirty="0">
                <a:latin typeface="Calibri"/>
                <a:cs typeface="Calibri"/>
              </a:rPr>
              <a:t> friluftsliv.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735" y="1749552"/>
            <a:ext cx="4687570" cy="54483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200" b="1" dirty="0">
                <a:latin typeface="Calibri"/>
                <a:cs typeface="Calibri"/>
              </a:rPr>
              <a:t>Nationalpark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är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det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starkaste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skydd ett</a:t>
            </a:r>
            <a:r>
              <a:rPr sz="1200" b="1" spc="-10" dirty="0">
                <a:latin typeface="Calibri"/>
                <a:cs typeface="Calibri"/>
              </a:rPr>
              <a:t> naturområde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kan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få.</a:t>
            </a:r>
            <a:endParaRPr sz="12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05"/>
              </a:spcBef>
            </a:pPr>
            <a:r>
              <a:rPr sz="1200" dirty="0">
                <a:latin typeface="Calibri"/>
                <a:cs typeface="Calibri"/>
              </a:rPr>
              <a:t>Ges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bara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finaste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 mest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värdefulla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områdena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svensk</a:t>
            </a:r>
            <a:r>
              <a:rPr sz="1200" spc="-10" dirty="0">
                <a:latin typeface="Calibri"/>
                <a:cs typeface="Calibri"/>
              </a:rPr>
              <a:t> natur.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735" y="2375153"/>
            <a:ext cx="487108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41700"/>
              </a:lnSpc>
              <a:spcBef>
                <a:spcPts val="100"/>
              </a:spcBef>
              <a:buFont typeface="Arial"/>
              <a:buChar char="•"/>
              <a:tabLst>
                <a:tab pos="299720" algn="l"/>
                <a:tab pos="469900" algn="l"/>
              </a:tabLst>
            </a:pPr>
            <a:r>
              <a:rPr sz="1200" b="1" spc="-10" dirty="0">
                <a:latin typeface="Calibri"/>
                <a:cs typeface="Calibri"/>
              </a:rPr>
              <a:t>Naturreservat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är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det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vanligaste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sättet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att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skydda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värdefull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natur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Sverige 		</a:t>
            </a:r>
            <a:r>
              <a:rPr sz="1200" dirty="0">
                <a:latin typeface="Calibri"/>
                <a:cs typeface="Calibri"/>
              </a:rPr>
              <a:t>Skyddet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är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starkt,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men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inte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så starkt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 i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en</a:t>
            </a:r>
            <a:r>
              <a:rPr sz="1200" spc="-10" dirty="0">
                <a:latin typeface="Calibri"/>
                <a:cs typeface="Calibri"/>
              </a:rPr>
              <a:t> nationalpark.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5735" y="3076194"/>
            <a:ext cx="6292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200" spc="-10" dirty="0">
                <a:latin typeface="Calibri"/>
                <a:cs typeface="Calibri"/>
              </a:rPr>
              <a:t>Varje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naturreservat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har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ett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beslut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beskriver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reservatets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syfte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och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mål</a:t>
            </a:r>
            <a:r>
              <a:rPr sz="1200" b="1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samt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föreskrifter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som </a:t>
            </a:r>
            <a:r>
              <a:rPr sz="1200" dirty="0">
                <a:latin typeface="Calibri"/>
                <a:cs typeface="Calibri"/>
              </a:rPr>
              <a:t>ska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bevara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de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utpekade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naturvärdena.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5735" y="3625088"/>
            <a:ext cx="57296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200" spc="-10" dirty="0">
                <a:latin typeface="Calibri"/>
                <a:cs typeface="Calibri"/>
              </a:rPr>
              <a:t>Varje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reservat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har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också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en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skötselplan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beskriver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hur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området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ska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förvaltas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att </a:t>
            </a:r>
            <a:r>
              <a:rPr sz="1200" spc="-10" dirty="0">
                <a:latin typeface="Calibri"/>
                <a:cs typeface="Calibri"/>
              </a:rPr>
              <a:t>naturvärdena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ska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bestå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och/eller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uppnås.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35735" y="4173728"/>
            <a:ext cx="643699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125095" indent="-28702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200" b="1" spc="-10" dirty="0">
                <a:latin typeface="Calibri"/>
                <a:cs typeface="Calibri"/>
              </a:rPr>
              <a:t>Allemansrätten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kan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vara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begränsad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i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ett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naturreservat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eller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i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en</a:t>
            </a:r>
            <a:r>
              <a:rPr sz="1200" b="1" spc="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nationalpark!</a:t>
            </a:r>
            <a:r>
              <a:rPr sz="1200" b="1" spc="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Föreskrifterna </a:t>
            </a:r>
            <a:r>
              <a:rPr sz="1200" dirty="0">
                <a:latin typeface="Calibri"/>
                <a:cs typeface="Calibri"/>
              </a:rPr>
              <a:t>begränsar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vad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är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tillåtet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 gäller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alla, både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markägare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och besökare.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Föreskrifterna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är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olika </a:t>
            </a:r>
            <a:r>
              <a:rPr sz="1200" dirty="0">
                <a:latin typeface="Calibri"/>
                <a:cs typeface="Calibri"/>
              </a:rPr>
              <a:t>från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område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område,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beroende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vad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 krävs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att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skydda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värden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 finns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där.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115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200" dirty="0">
                <a:latin typeface="Calibri"/>
                <a:cs typeface="Calibri"/>
              </a:rPr>
              <a:t>Skyltar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informerar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om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vad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gäller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när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du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besöker </a:t>
            </a:r>
            <a:r>
              <a:rPr sz="1200" spc="-10" dirty="0">
                <a:latin typeface="Calibri"/>
                <a:cs typeface="Calibri"/>
              </a:rPr>
              <a:t>naturreservat.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att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få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reda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på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föreskrifterna </a:t>
            </a:r>
            <a:r>
              <a:rPr sz="1200" dirty="0">
                <a:latin typeface="Calibri"/>
                <a:cs typeface="Calibri"/>
              </a:rPr>
              <a:t>för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ett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visst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naturreservat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kan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du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även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vända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dig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till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kommunen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eller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länsstyrelsen.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790688" y="3093720"/>
            <a:ext cx="1219200" cy="1222375"/>
          </a:xfrm>
          <a:custGeom>
            <a:avLst/>
            <a:gdLst/>
            <a:ahLst/>
            <a:cxnLst/>
            <a:rect l="l" t="t" r="r" b="b"/>
            <a:pathLst>
              <a:path w="1219200" h="1222375">
                <a:moveTo>
                  <a:pt x="609600" y="0"/>
                </a:moveTo>
                <a:lnTo>
                  <a:pt x="561959" y="1838"/>
                </a:lnTo>
                <a:lnTo>
                  <a:pt x="515322" y="7262"/>
                </a:lnTo>
                <a:lnTo>
                  <a:pt x="469822" y="16137"/>
                </a:lnTo>
                <a:lnTo>
                  <a:pt x="425597" y="28326"/>
                </a:lnTo>
                <a:lnTo>
                  <a:pt x="382782" y="43695"/>
                </a:lnTo>
                <a:lnTo>
                  <a:pt x="341511" y="62106"/>
                </a:lnTo>
                <a:lnTo>
                  <a:pt x="301921" y="83424"/>
                </a:lnTo>
                <a:lnTo>
                  <a:pt x="264147" y="107514"/>
                </a:lnTo>
                <a:lnTo>
                  <a:pt x="228324" y="134240"/>
                </a:lnTo>
                <a:lnTo>
                  <a:pt x="194588" y="163466"/>
                </a:lnTo>
                <a:lnTo>
                  <a:pt x="163075" y="195056"/>
                </a:lnTo>
                <a:lnTo>
                  <a:pt x="133920" y="228875"/>
                </a:lnTo>
                <a:lnTo>
                  <a:pt x="107259" y="264786"/>
                </a:lnTo>
                <a:lnTo>
                  <a:pt x="83227" y="302655"/>
                </a:lnTo>
                <a:lnTo>
                  <a:pt x="61959" y="342344"/>
                </a:lnTo>
                <a:lnTo>
                  <a:pt x="43592" y="383719"/>
                </a:lnTo>
                <a:lnTo>
                  <a:pt x="28260" y="426644"/>
                </a:lnTo>
                <a:lnTo>
                  <a:pt x="16099" y="470982"/>
                </a:lnTo>
                <a:lnTo>
                  <a:pt x="7245" y="516599"/>
                </a:lnTo>
                <a:lnTo>
                  <a:pt x="1834" y="563358"/>
                </a:lnTo>
                <a:lnTo>
                  <a:pt x="0" y="611123"/>
                </a:lnTo>
                <a:lnTo>
                  <a:pt x="1834" y="658889"/>
                </a:lnTo>
                <a:lnTo>
                  <a:pt x="7245" y="705648"/>
                </a:lnTo>
                <a:lnTo>
                  <a:pt x="16099" y="751265"/>
                </a:lnTo>
                <a:lnTo>
                  <a:pt x="28260" y="795603"/>
                </a:lnTo>
                <a:lnTo>
                  <a:pt x="43592" y="838528"/>
                </a:lnTo>
                <a:lnTo>
                  <a:pt x="61959" y="879903"/>
                </a:lnTo>
                <a:lnTo>
                  <a:pt x="83227" y="919592"/>
                </a:lnTo>
                <a:lnTo>
                  <a:pt x="107259" y="957461"/>
                </a:lnTo>
                <a:lnTo>
                  <a:pt x="133920" y="993372"/>
                </a:lnTo>
                <a:lnTo>
                  <a:pt x="163075" y="1027191"/>
                </a:lnTo>
                <a:lnTo>
                  <a:pt x="194588" y="1058781"/>
                </a:lnTo>
                <a:lnTo>
                  <a:pt x="228324" y="1088007"/>
                </a:lnTo>
                <a:lnTo>
                  <a:pt x="264147" y="1114733"/>
                </a:lnTo>
                <a:lnTo>
                  <a:pt x="301921" y="1138823"/>
                </a:lnTo>
                <a:lnTo>
                  <a:pt x="341511" y="1160141"/>
                </a:lnTo>
                <a:lnTo>
                  <a:pt x="382782" y="1178552"/>
                </a:lnTo>
                <a:lnTo>
                  <a:pt x="425597" y="1193921"/>
                </a:lnTo>
                <a:lnTo>
                  <a:pt x="469822" y="1206110"/>
                </a:lnTo>
                <a:lnTo>
                  <a:pt x="515322" y="1214985"/>
                </a:lnTo>
                <a:lnTo>
                  <a:pt x="561959" y="1220409"/>
                </a:lnTo>
                <a:lnTo>
                  <a:pt x="609600" y="1222247"/>
                </a:lnTo>
                <a:lnTo>
                  <a:pt x="657240" y="1220409"/>
                </a:lnTo>
                <a:lnTo>
                  <a:pt x="703877" y="1214985"/>
                </a:lnTo>
                <a:lnTo>
                  <a:pt x="749377" y="1206110"/>
                </a:lnTo>
                <a:lnTo>
                  <a:pt x="793602" y="1193921"/>
                </a:lnTo>
                <a:lnTo>
                  <a:pt x="836417" y="1178552"/>
                </a:lnTo>
                <a:lnTo>
                  <a:pt x="877688" y="1160141"/>
                </a:lnTo>
                <a:lnTo>
                  <a:pt x="917278" y="1138823"/>
                </a:lnTo>
                <a:lnTo>
                  <a:pt x="955052" y="1114733"/>
                </a:lnTo>
                <a:lnTo>
                  <a:pt x="990875" y="1088007"/>
                </a:lnTo>
                <a:lnTo>
                  <a:pt x="1024611" y="1058781"/>
                </a:lnTo>
                <a:lnTo>
                  <a:pt x="1056124" y="1027191"/>
                </a:lnTo>
                <a:lnTo>
                  <a:pt x="1085279" y="993372"/>
                </a:lnTo>
                <a:lnTo>
                  <a:pt x="1111940" y="957461"/>
                </a:lnTo>
                <a:lnTo>
                  <a:pt x="1135972" y="919592"/>
                </a:lnTo>
                <a:lnTo>
                  <a:pt x="1157240" y="879903"/>
                </a:lnTo>
                <a:lnTo>
                  <a:pt x="1175607" y="838528"/>
                </a:lnTo>
                <a:lnTo>
                  <a:pt x="1190939" y="795603"/>
                </a:lnTo>
                <a:lnTo>
                  <a:pt x="1203100" y="751265"/>
                </a:lnTo>
                <a:lnTo>
                  <a:pt x="1211954" y="705648"/>
                </a:lnTo>
                <a:lnTo>
                  <a:pt x="1217365" y="658889"/>
                </a:lnTo>
                <a:lnTo>
                  <a:pt x="1219200" y="611123"/>
                </a:lnTo>
                <a:lnTo>
                  <a:pt x="1217365" y="563358"/>
                </a:lnTo>
                <a:lnTo>
                  <a:pt x="1211954" y="516599"/>
                </a:lnTo>
                <a:lnTo>
                  <a:pt x="1203100" y="470982"/>
                </a:lnTo>
                <a:lnTo>
                  <a:pt x="1190939" y="426644"/>
                </a:lnTo>
                <a:lnTo>
                  <a:pt x="1175607" y="383719"/>
                </a:lnTo>
                <a:lnTo>
                  <a:pt x="1157240" y="342344"/>
                </a:lnTo>
                <a:lnTo>
                  <a:pt x="1135972" y="302655"/>
                </a:lnTo>
                <a:lnTo>
                  <a:pt x="1111940" y="264786"/>
                </a:lnTo>
                <a:lnTo>
                  <a:pt x="1085279" y="228875"/>
                </a:lnTo>
                <a:lnTo>
                  <a:pt x="1056124" y="195056"/>
                </a:lnTo>
                <a:lnTo>
                  <a:pt x="1024611" y="163466"/>
                </a:lnTo>
                <a:lnTo>
                  <a:pt x="990875" y="134240"/>
                </a:lnTo>
                <a:lnTo>
                  <a:pt x="955052" y="107514"/>
                </a:lnTo>
                <a:lnTo>
                  <a:pt x="917278" y="83424"/>
                </a:lnTo>
                <a:lnTo>
                  <a:pt x="877688" y="62106"/>
                </a:lnTo>
                <a:lnTo>
                  <a:pt x="836417" y="43695"/>
                </a:lnTo>
                <a:lnTo>
                  <a:pt x="793602" y="28326"/>
                </a:lnTo>
                <a:lnTo>
                  <a:pt x="749377" y="16137"/>
                </a:lnTo>
                <a:lnTo>
                  <a:pt x="703877" y="7262"/>
                </a:lnTo>
                <a:lnTo>
                  <a:pt x="657240" y="1838"/>
                </a:lnTo>
                <a:lnTo>
                  <a:pt x="609600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050148" y="3315436"/>
            <a:ext cx="709930" cy="68072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indent="53340">
              <a:lnSpc>
                <a:spcPct val="100000"/>
              </a:lnSpc>
              <a:spcBef>
                <a:spcPts val="700"/>
              </a:spcBef>
            </a:pP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Förvalta</a:t>
            </a:r>
            <a:r>
              <a:rPr sz="1100" b="1" spc="-4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50" dirty="0">
                <a:solidFill>
                  <a:srgbClr val="1F3863"/>
                </a:solidFill>
                <a:latin typeface="Calibri"/>
                <a:cs typeface="Calibri"/>
              </a:rPr>
              <a:t>=</a:t>
            </a:r>
            <a:endParaRPr sz="1100">
              <a:latin typeface="Calibri"/>
              <a:cs typeface="Calibri"/>
            </a:endParaRPr>
          </a:p>
          <a:p>
            <a:pPr marL="93345" marR="5080" indent="-81280">
              <a:lnSpc>
                <a:spcPct val="100000"/>
              </a:lnSpc>
              <a:spcBef>
                <a:spcPts val="6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ta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hand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om,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sköta</a:t>
            </a:r>
            <a:r>
              <a:rPr sz="1100" spc="-4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om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745223" y="1411224"/>
            <a:ext cx="1539240" cy="1550035"/>
          </a:xfrm>
          <a:custGeom>
            <a:avLst/>
            <a:gdLst/>
            <a:ahLst/>
            <a:cxnLst/>
            <a:rect l="l" t="t" r="r" b="b"/>
            <a:pathLst>
              <a:path w="1539240" h="1550035">
                <a:moveTo>
                  <a:pt x="769620" y="0"/>
                </a:moveTo>
                <a:lnTo>
                  <a:pt x="720945" y="1524"/>
                </a:lnTo>
                <a:lnTo>
                  <a:pt x="673076" y="6038"/>
                </a:lnTo>
                <a:lnTo>
                  <a:pt x="626102" y="13449"/>
                </a:lnTo>
                <a:lnTo>
                  <a:pt x="580112" y="23668"/>
                </a:lnTo>
                <a:lnTo>
                  <a:pt x="535198" y="36603"/>
                </a:lnTo>
                <a:lnTo>
                  <a:pt x="491450" y="52163"/>
                </a:lnTo>
                <a:lnTo>
                  <a:pt x="448956" y="70259"/>
                </a:lnTo>
                <a:lnTo>
                  <a:pt x="407809" y="90799"/>
                </a:lnTo>
                <a:lnTo>
                  <a:pt x="368097" y="113691"/>
                </a:lnTo>
                <a:lnTo>
                  <a:pt x="329910" y="138847"/>
                </a:lnTo>
                <a:lnTo>
                  <a:pt x="293340" y="166174"/>
                </a:lnTo>
                <a:lnTo>
                  <a:pt x="258476" y="195582"/>
                </a:lnTo>
                <a:lnTo>
                  <a:pt x="225409" y="226980"/>
                </a:lnTo>
                <a:lnTo>
                  <a:pt x="194227" y="260278"/>
                </a:lnTo>
                <a:lnTo>
                  <a:pt x="165023" y="295384"/>
                </a:lnTo>
                <a:lnTo>
                  <a:pt x="137884" y="332208"/>
                </a:lnTo>
                <a:lnTo>
                  <a:pt x="112903" y="370659"/>
                </a:lnTo>
                <a:lnTo>
                  <a:pt x="90169" y="410646"/>
                </a:lnTo>
                <a:lnTo>
                  <a:pt x="69771" y="452079"/>
                </a:lnTo>
                <a:lnTo>
                  <a:pt x="51801" y="494866"/>
                </a:lnTo>
                <a:lnTo>
                  <a:pt x="36349" y="538917"/>
                </a:lnTo>
                <a:lnTo>
                  <a:pt x="23503" y="584141"/>
                </a:lnTo>
                <a:lnTo>
                  <a:pt x="13356" y="630448"/>
                </a:lnTo>
                <a:lnTo>
                  <a:pt x="5996" y="677746"/>
                </a:lnTo>
                <a:lnTo>
                  <a:pt x="1514" y="725945"/>
                </a:lnTo>
                <a:lnTo>
                  <a:pt x="0" y="774953"/>
                </a:lnTo>
                <a:lnTo>
                  <a:pt x="1514" y="823962"/>
                </a:lnTo>
                <a:lnTo>
                  <a:pt x="5996" y="872161"/>
                </a:lnTo>
                <a:lnTo>
                  <a:pt x="13356" y="919459"/>
                </a:lnTo>
                <a:lnTo>
                  <a:pt x="23503" y="965766"/>
                </a:lnTo>
                <a:lnTo>
                  <a:pt x="36349" y="1010990"/>
                </a:lnTo>
                <a:lnTo>
                  <a:pt x="51801" y="1055041"/>
                </a:lnTo>
                <a:lnTo>
                  <a:pt x="69771" y="1097828"/>
                </a:lnTo>
                <a:lnTo>
                  <a:pt x="90169" y="1139261"/>
                </a:lnTo>
                <a:lnTo>
                  <a:pt x="112903" y="1179248"/>
                </a:lnTo>
                <a:lnTo>
                  <a:pt x="137884" y="1217699"/>
                </a:lnTo>
                <a:lnTo>
                  <a:pt x="165023" y="1254523"/>
                </a:lnTo>
                <a:lnTo>
                  <a:pt x="194227" y="1289629"/>
                </a:lnTo>
                <a:lnTo>
                  <a:pt x="225409" y="1322927"/>
                </a:lnTo>
                <a:lnTo>
                  <a:pt x="258476" y="1354325"/>
                </a:lnTo>
                <a:lnTo>
                  <a:pt x="293340" y="1383733"/>
                </a:lnTo>
                <a:lnTo>
                  <a:pt x="329910" y="1411060"/>
                </a:lnTo>
                <a:lnTo>
                  <a:pt x="368097" y="1436216"/>
                </a:lnTo>
                <a:lnTo>
                  <a:pt x="407809" y="1459108"/>
                </a:lnTo>
                <a:lnTo>
                  <a:pt x="448956" y="1479648"/>
                </a:lnTo>
                <a:lnTo>
                  <a:pt x="491450" y="1497744"/>
                </a:lnTo>
                <a:lnTo>
                  <a:pt x="535198" y="1513304"/>
                </a:lnTo>
                <a:lnTo>
                  <a:pt x="580112" y="1526239"/>
                </a:lnTo>
                <a:lnTo>
                  <a:pt x="626102" y="1536458"/>
                </a:lnTo>
                <a:lnTo>
                  <a:pt x="673076" y="1543869"/>
                </a:lnTo>
                <a:lnTo>
                  <a:pt x="720945" y="1548383"/>
                </a:lnTo>
                <a:lnTo>
                  <a:pt x="769620" y="1549908"/>
                </a:lnTo>
                <a:lnTo>
                  <a:pt x="818294" y="1548383"/>
                </a:lnTo>
                <a:lnTo>
                  <a:pt x="866163" y="1543869"/>
                </a:lnTo>
                <a:lnTo>
                  <a:pt x="913137" y="1536458"/>
                </a:lnTo>
                <a:lnTo>
                  <a:pt x="959127" y="1526239"/>
                </a:lnTo>
                <a:lnTo>
                  <a:pt x="1004041" y="1513304"/>
                </a:lnTo>
                <a:lnTo>
                  <a:pt x="1047789" y="1497744"/>
                </a:lnTo>
                <a:lnTo>
                  <a:pt x="1090283" y="1479648"/>
                </a:lnTo>
                <a:lnTo>
                  <a:pt x="1131430" y="1459108"/>
                </a:lnTo>
                <a:lnTo>
                  <a:pt x="1171142" y="1436216"/>
                </a:lnTo>
                <a:lnTo>
                  <a:pt x="1209329" y="1411060"/>
                </a:lnTo>
                <a:lnTo>
                  <a:pt x="1245899" y="1383733"/>
                </a:lnTo>
                <a:lnTo>
                  <a:pt x="1280763" y="1354325"/>
                </a:lnTo>
                <a:lnTo>
                  <a:pt x="1313830" y="1322927"/>
                </a:lnTo>
                <a:lnTo>
                  <a:pt x="1345012" y="1289629"/>
                </a:lnTo>
                <a:lnTo>
                  <a:pt x="1374216" y="1254523"/>
                </a:lnTo>
                <a:lnTo>
                  <a:pt x="1401355" y="1217699"/>
                </a:lnTo>
                <a:lnTo>
                  <a:pt x="1426336" y="1179248"/>
                </a:lnTo>
                <a:lnTo>
                  <a:pt x="1449070" y="1139261"/>
                </a:lnTo>
                <a:lnTo>
                  <a:pt x="1469468" y="1097828"/>
                </a:lnTo>
                <a:lnTo>
                  <a:pt x="1487438" y="1055041"/>
                </a:lnTo>
                <a:lnTo>
                  <a:pt x="1502890" y="1010990"/>
                </a:lnTo>
                <a:lnTo>
                  <a:pt x="1515736" y="965766"/>
                </a:lnTo>
                <a:lnTo>
                  <a:pt x="1525883" y="919459"/>
                </a:lnTo>
                <a:lnTo>
                  <a:pt x="1533243" y="872161"/>
                </a:lnTo>
                <a:lnTo>
                  <a:pt x="1537725" y="823962"/>
                </a:lnTo>
                <a:lnTo>
                  <a:pt x="1539240" y="774953"/>
                </a:lnTo>
                <a:lnTo>
                  <a:pt x="1537725" y="725945"/>
                </a:lnTo>
                <a:lnTo>
                  <a:pt x="1533243" y="677746"/>
                </a:lnTo>
                <a:lnTo>
                  <a:pt x="1525883" y="630448"/>
                </a:lnTo>
                <a:lnTo>
                  <a:pt x="1515736" y="584141"/>
                </a:lnTo>
                <a:lnTo>
                  <a:pt x="1502890" y="538917"/>
                </a:lnTo>
                <a:lnTo>
                  <a:pt x="1487438" y="494866"/>
                </a:lnTo>
                <a:lnTo>
                  <a:pt x="1469468" y="452079"/>
                </a:lnTo>
                <a:lnTo>
                  <a:pt x="1449070" y="410646"/>
                </a:lnTo>
                <a:lnTo>
                  <a:pt x="1426336" y="370659"/>
                </a:lnTo>
                <a:lnTo>
                  <a:pt x="1401355" y="332208"/>
                </a:lnTo>
                <a:lnTo>
                  <a:pt x="1374216" y="295384"/>
                </a:lnTo>
                <a:lnTo>
                  <a:pt x="1345012" y="260278"/>
                </a:lnTo>
                <a:lnTo>
                  <a:pt x="1313830" y="226980"/>
                </a:lnTo>
                <a:lnTo>
                  <a:pt x="1280763" y="195582"/>
                </a:lnTo>
                <a:lnTo>
                  <a:pt x="1245899" y="166174"/>
                </a:lnTo>
                <a:lnTo>
                  <a:pt x="1209329" y="138847"/>
                </a:lnTo>
                <a:lnTo>
                  <a:pt x="1171142" y="113691"/>
                </a:lnTo>
                <a:lnTo>
                  <a:pt x="1131430" y="90799"/>
                </a:lnTo>
                <a:lnTo>
                  <a:pt x="1090283" y="70259"/>
                </a:lnTo>
                <a:lnTo>
                  <a:pt x="1047789" y="52163"/>
                </a:lnTo>
                <a:lnTo>
                  <a:pt x="1004041" y="36603"/>
                </a:lnTo>
                <a:lnTo>
                  <a:pt x="959127" y="23668"/>
                </a:lnTo>
                <a:lnTo>
                  <a:pt x="913137" y="13449"/>
                </a:lnTo>
                <a:lnTo>
                  <a:pt x="866163" y="6038"/>
                </a:lnTo>
                <a:lnTo>
                  <a:pt x="818294" y="1524"/>
                </a:lnTo>
                <a:lnTo>
                  <a:pt x="769620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861429" y="1664055"/>
            <a:ext cx="1328420" cy="1016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3050" marR="264795" indent="-635" algn="ctr">
              <a:lnSpc>
                <a:spcPct val="145500"/>
              </a:lnSpc>
              <a:spcBef>
                <a:spcPts val="95"/>
              </a:spcBef>
            </a:pP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Föreskrifter</a:t>
            </a:r>
            <a:r>
              <a:rPr sz="1100" b="1" spc="-5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50" dirty="0">
                <a:solidFill>
                  <a:srgbClr val="1F3863"/>
                </a:solidFill>
                <a:latin typeface="Calibri"/>
                <a:cs typeface="Calibri"/>
              </a:rPr>
              <a:t>=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 de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regler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som</a:t>
            </a:r>
            <a:endParaRPr sz="110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bestämmer</a:t>
            </a:r>
            <a:r>
              <a:rPr sz="1100" spc="-4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vad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som</a:t>
            </a:r>
            <a:r>
              <a:rPr sz="1100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är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tillåtet</a:t>
            </a:r>
            <a:r>
              <a:rPr sz="1100" spc="-3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i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ett</a:t>
            </a:r>
            <a:r>
              <a:rPr sz="1100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skyddat område.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6576" y="1175003"/>
            <a:ext cx="1335405" cy="1335405"/>
          </a:xfrm>
          <a:custGeom>
            <a:avLst/>
            <a:gdLst/>
            <a:ahLst/>
            <a:cxnLst/>
            <a:rect l="l" t="t" r="r" b="b"/>
            <a:pathLst>
              <a:path w="1335405" h="1335405">
                <a:moveTo>
                  <a:pt x="667511" y="0"/>
                </a:moveTo>
                <a:lnTo>
                  <a:pt x="619841" y="1675"/>
                </a:lnTo>
                <a:lnTo>
                  <a:pt x="573074" y="6628"/>
                </a:lnTo>
                <a:lnTo>
                  <a:pt x="527326" y="14744"/>
                </a:lnTo>
                <a:lnTo>
                  <a:pt x="482708" y="25910"/>
                </a:lnTo>
                <a:lnTo>
                  <a:pt x="439333" y="40014"/>
                </a:lnTo>
                <a:lnTo>
                  <a:pt x="397315" y="56943"/>
                </a:lnTo>
                <a:lnTo>
                  <a:pt x="356766" y="76584"/>
                </a:lnTo>
                <a:lnTo>
                  <a:pt x="317800" y="98824"/>
                </a:lnTo>
                <a:lnTo>
                  <a:pt x="280529" y="123550"/>
                </a:lnTo>
                <a:lnTo>
                  <a:pt x="245066" y="150649"/>
                </a:lnTo>
                <a:lnTo>
                  <a:pt x="211525" y="180008"/>
                </a:lnTo>
                <a:lnTo>
                  <a:pt x="180017" y="211515"/>
                </a:lnTo>
                <a:lnTo>
                  <a:pt x="150657" y="245056"/>
                </a:lnTo>
                <a:lnTo>
                  <a:pt x="123557" y="280518"/>
                </a:lnTo>
                <a:lnTo>
                  <a:pt x="98830" y="317789"/>
                </a:lnTo>
                <a:lnTo>
                  <a:pt x="76589" y="356755"/>
                </a:lnTo>
                <a:lnTo>
                  <a:pt x="56947" y="397304"/>
                </a:lnTo>
                <a:lnTo>
                  <a:pt x="40017" y="439323"/>
                </a:lnTo>
                <a:lnTo>
                  <a:pt x="25912" y="482699"/>
                </a:lnTo>
                <a:lnTo>
                  <a:pt x="14745" y="527318"/>
                </a:lnTo>
                <a:lnTo>
                  <a:pt x="6628" y="573069"/>
                </a:lnTo>
                <a:lnTo>
                  <a:pt x="1676" y="619838"/>
                </a:lnTo>
                <a:lnTo>
                  <a:pt x="0" y="667512"/>
                </a:lnTo>
                <a:lnTo>
                  <a:pt x="1676" y="715185"/>
                </a:lnTo>
                <a:lnTo>
                  <a:pt x="6628" y="761954"/>
                </a:lnTo>
                <a:lnTo>
                  <a:pt x="14745" y="807705"/>
                </a:lnTo>
                <a:lnTo>
                  <a:pt x="25912" y="852324"/>
                </a:lnTo>
                <a:lnTo>
                  <a:pt x="40017" y="895700"/>
                </a:lnTo>
                <a:lnTo>
                  <a:pt x="56947" y="937719"/>
                </a:lnTo>
                <a:lnTo>
                  <a:pt x="76589" y="978268"/>
                </a:lnTo>
                <a:lnTo>
                  <a:pt x="98830" y="1017234"/>
                </a:lnTo>
                <a:lnTo>
                  <a:pt x="123557" y="1054505"/>
                </a:lnTo>
                <a:lnTo>
                  <a:pt x="150657" y="1089967"/>
                </a:lnTo>
                <a:lnTo>
                  <a:pt x="180017" y="1123508"/>
                </a:lnTo>
                <a:lnTo>
                  <a:pt x="211525" y="1155015"/>
                </a:lnTo>
                <a:lnTo>
                  <a:pt x="245066" y="1184374"/>
                </a:lnTo>
                <a:lnTo>
                  <a:pt x="280529" y="1211473"/>
                </a:lnTo>
                <a:lnTo>
                  <a:pt x="317800" y="1236199"/>
                </a:lnTo>
                <a:lnTo>
                  <a:pt x="356766" y="1258439"/>
                </a:lnTo>
                <a:lnTo>
                  <a:pt x="397315" y="1278080"/>
                </a:lnTo>
                <a:lnTo>
                  <a:pt x="439333" y="1295009"/>
                </a:lnTo>
                <a:lnTo>
                  <a:pt x="482708" y="1309113"/>
                </a:lnTo>
                <a:lnTo>
                  <a:pt x="527326" y="1320279"/>
                </a:lnTo>
                <a:lnTo>
                  <a:pt x="573074" y="1328395"/>
                </a:lnTo>
                <a:lnTo>
                  <a:pt x="619841" y="1333348"/>
                </a:lnTo>
                <a:lnTo>
                  <a:pt x="667511" y="1335024"/>
                </a:lnTo>
                <a:lnTo>
                  <a:pt x="715182" y="1333348"/>
                </a:lnTo>
                <a:lnTo>
                  <a:pt x="761949" y="1328395"/>
                </a:lnTo>
                <a:lnTo>
                  <a:pt x="807697" y="1320279"/>
                </a:lnTo>
                <a:lnTo>
                  <a:pt x="852315" y="1309113"/>
                </a:lnTo>
                <a:lnTo>
                  <a:pt x="895690" y="1295009"/>
                </a:lnTo>
                <a:lnTo>
                  <a:pt x="937708" y="1278080"/>
                </a:lnTo>
                <a:lnTo>
                  <a:pt x="978257" y="1258439"/>
                </a:lnTo>
                <a:lnTo>
                  <a:pt x="1017223" y="1236199"/>
                </a:lnTo>
                <a:lnTo>
                  <a:pt x="1054494" y="1211473"/>
                </a:lnTo>
                <a:lnTo>
                  <a:pt x="1089957" y="1184374"/>
                </a:lnTo>
                <a:lnTo>
                  <a:pt x="1123498" y="1155015"/>
                </a:lnTo>
                <a:lnTo>
                  <a:pt x="1155006" y="1123508"/>
                </a:lnTo>
                <a:lnTo>
                  <a:pt x="1184366" y="1089967"/>
                </a:lnTo>
                <a:lnTo>
                  <a:pt x="1211466" y="1054505"/>
                </a:lnTo>
                <a:lnTo>
                  <a:pt x="1236193" y="1017234"/>
                </a:lnTo>
                <a:lnTo>
                  <a:pt x="1258434" y="978268"/>
                </a:lnTo>
                <a:lnTo>
                  <a:pt x="1278076" y="937719"/>
                </a:lnTo>
                <a:lnTo>
                  <a:pt x="1295006" y="895700"/>
                </a:lnTo>
                <a:lnTo>
                  <a:pt x="1309111" y="852324"/>
                </a:lnTo>
                <a:lnTo>
                  <a:pt x="1320278" y="807705"/>
                </a:lnTo>
                <a:lnTo>
                  <a:pt x="1328395" y="761954"/>
                </a:lnTo>
                <a:lnTo>
                  <a:pt x="1333347" y="715185"/>
                </a:lnTo>
                <a:lnTo>
                  <a:pt x="1335024" y="667512"/>
                </a:lnTo>
                <a:lnTo>
                  <a:pt x="1333347" y="619838"/>
                </a:lnTo>
                <a:lnTo>
                  <a:pt x="1328395" y="573069"/>
                </a:lnTo>
                <a:lnTo>
                  <a:pt x="1320278" y="527318"/>
                </a:lnTo>
                <a:lnTo>
                  <a:pt x="1309111" y="482699"/>
                </a:lnTo>
                <a:lnTo>
                  <a:pt x="1295006" y="439323"/>
                </a:lnTo>
                <a:lnTo>
                  <a:pt x="1278076" y="397304"/>
                </a:lnTo>
                <a:lnTo>
                  <a:pt x="1258434" y="356755"/>
                </a:lnTo>
                <a:lnTo>
                  <a:pt x="1236193" y="317789"/>
                </a:lnTo>
                <a:lnTo>
                  <a:pt x="1211466" y="280518"/>
                </a:lnTo>
                <a:lnTo>
                  <a:pt x="1184366" y="245056"/>
                </a:lnTo>
                <a:lnTo>
                  <a:pt x="1155006" y="211515"/>
                </a:lnTo>
                <a:lnTo>
                  <a:pt x="1123498" y="180008"/>
                </a:lnTo>
                <a:lnTo>
                  <a:pt x="1089957" y="150649"/>
                </a:lnTo>
                <a:lnTo>
                  <a:pt x="1054494" y="123550"/>
                </a:lnTo>
                <a:lnTo>
                  <a:pt x="1017223" y="98824"/>
                </a:lnTo>
                <a:lnTo>
                  <a:pt x="978257" y="76584"/>
                </a:lnTo>
                <a:lnTo>
                  <a:pt x="937708" y="56943"/>
                </a:lnTo>
                <a:lnTo>
                  <a:pt x="895690" y="40014"/>
                </a:lnTo>
                <a:lnTo>
                  <a:pt x="852315" y="25910"/>
                </a:lnTo>
                <a:lnTo>
                  <a:pt x="807697" y="14744"/>
                </a:lnTo>
                <a:lnTo>
                  <a:pt x="761949" y="6628"/>
                </a:lnTo>
                <a:lnTo>
                  <a:pt x="715182" y="1675"/>
                </a:lnTo>
                <a:lnTo>
                  <a:pt x="667511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9052" y="1342770"/>
            <a:ext cx="893444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Biologisk</a:t>
            </a:r>
            <a:endParaRPr sz="11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mångfald</a:t>
            </a:r>
            <a:r>
              <a:rPr sz="1100" b="1" spc="-5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50" dirty="0">
                <a:solidFill>
                  <a:srgbClr val="1F3863"/>
                </a:solidFill>
                <a:latin typeface="Calibri"/>
                <a:cs typeface="Calibri"/>
              </a:rPr>
              <a:t>=</a:t>
            </a:r>
            <a:endParaRPr sz="1100">
              <a:latin typeface="Calibri"/>
              <a:cs typeface="Calibri"/>
            </a:endParaRPr>
          </a:p>
          <a:p>
            <a:pPr marL="12700" marR="5080" indent="-635" algn="ctr">
              <a:lnSpc>
                <a:spcPct val="100000"/>
              </a:lnSpc>
              <a:spcBef>
                <a:spcPts val="6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de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liv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och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funktioner</a:t>
            </a:r>
            <a:r>
              <a:rPr sz="1100" spc="-5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som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finns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i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 naturen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652004" y="245363"/>
            <a:ext cx="1219200" cy="1222375"/>
          </a:xfrm>
          <a:custGeom>
            <a:avLst/>
            <a:gdLst/>
            <a:ahLst/>
            <a:cxnLst/>
            <a:rect l="l" t="t" r="r" b="b"/>
            <a:pathLst>
              <a:path w="1219200" h="1222375">
                <a:moveTo>
                  <a:pt x="609600" y="0"/>
                </a:moveTo>
                <a:lnTo>
                  <a:pt x="561959" y="1838"/>
                </a:lnTo>
                <a:lnTo>
                  <a:pt x="515322" y="7262"/>
                </a:lnTo>
                <a:lnTo>
                  <a:pt x="469822" y="16137"/>
                </a:lnTo>
                <a:lnTo>
                  <a:pt x="425597" y="28326"/>
                </a:lnTo>
                <a:lnTo>
                  <a:pt x="382782" y="43695"/>
                </a:lnTo>
                <a:lnTo>
                  <a:pt x="341511" y="62106"/>
                </a:lnTo>
                <a:lnTo>
                  <a:pt x="301921" y="83424"/>
                </a:lnTo>
                <a:lnTo>
                  <a:pt x="264147" y="107514"/>
                </a:lnTo>
                <a:lnTo>
                  <a:pt x="228324" y="134240"/>
                </a:lnTo>
                <a:lnTo>
                  <a:pt x="194588" y="163466"/>
                </a:lnTo>
                <a:lnTo>
                  <a:pt x="163075" y="195056"/>
                </a:lnTo>
                <a:lnTo>
                  <a:pt x="133920" y="228875"/>
                </a:lnTo>
                <a:lnTo>
                  <a:pt x="107259" y="264786"/>
                </a:lnTo>
                <a:lnTo>
                  <a:pt x="83227" y="302655"/>
                </a:lnTo>
                <a:lnTo>
                  <a:pt x="61959" y="342344"/>
                </a:lnTo>
                <a:lnTo>
                  <a:pt x="43592" y="383719"/>
                </a:lnTo>
                <a:lnTo>
                  <a:pt x="28260" y="426644"/>
                </a:lnTo>
                <a:lnTo>
                  <a:pt x="16099" y="470982"/>
                </a:lnTo>
                <a:lnTo>
                  <a:pt x="7245" y="516599"/>
                </a:lnTo>
                <a:lnTo>
                  <a:pt x="1834" y="563358"/>
                </a:lnTo>
                <a:lnTo>
                  <a:pt x="0" y="611123"/>
                </a:lnTo>
                <a:lnTo>
                  <a:pt x="1834" y="658889"/>
                </a:lnTo>
                <a:lnTo>
                  <a:pt x="7245" y="705648"/>
                </a:lnTo>
                <a:lnTo>
                  <a:pt x="16099" y="751265"/>
                </a:lnTo>
                <a:lnTo>
                  <a:pt x="28260" y="795603"/>
                </a:lnTo>
                <a:lnTo>
                  <a:pt x="43592" y="838528"/>
                </a:lnTo>
                <a:lnTo>
                  <a:pt x="61959" y="879903"/>
                </a:lnTo>
                <a:lnTo>
                  <a:pt x="83227" y="919592"/>
                </a:lnTo>
                <a:lnTo>
                  <a:pt x="107259" y="957461"/>
                </a:lnTo>
                <a:lnTo>
                  <a:pt x="133920" y="993372"/>
                </a:lnTo>
                <a:lnTo>
                  <a:pt x="163075" y="1027191"/>
                </a:lnTo>
                <a:lnTo>
                  <a:pt x="194588" y="1058781"/>
                </a:lnTo>
                <a:lnTo>
                  <a:pt x="228324" y="1088007"/>
                </a:lnTo>
                <a:lnTo>
                  <a:pt x="264147" y="1114733"/>
                </a:lnTo>
                <a:lnTo>
                  <a:pt x="301921" y="1138823"/>
                </a:lnTo>
                <a:lnTo>
                  <a:pt x="341511" y="1160141"/>
                </a:lnTo>
                <a:lnTo>
                  <a:pt x="382782" y="1178552"/>
                </a:lnTo>
                <a:lnTo>
                  <a:pt x="425597" y="1193921"/>
                </a:lnTo>
                <a:lnTo>
                  <a:pt x="469822" y="1206110"/>
                </a:lnTo>
                <a:lnTo>
                  <a:pt x="515322" y="1214985"/>
                </a:lnTo>
                <a:lnTo>
                  <a:pt x="561959" y="1220409"/>
                </a:lnTo>
                <a:lnTo>
                  <a:pt x="609600" y="1222247"/>
                </a:lnTo>
                <a:lnTo>
                  <a:pt x="657240" y="1220409"/>
                </a:lnTo>
                <a:lnTo>
                  <a:pt x="703877" y="1214985"/>
                </a:lnTo>
                <a:lnTo>
                  <a:pt x="749377" y="1206110"/>
                </a:lnTo>
                <a:lnTo>
                  <a:pt x="793602" y="1193921"/>
                </a:lnTo>
                <a:lnTo>
                  <a:pt x="836417" y="1178552"/>
                </a:lnTo>
                <a:lnTo>
                  <a:pt x="877688" y="1160141"/>
                </a:lnTo>
                <a:lnTo>
                  <a:pt x="917278" y="1138823"/>
                </a:lnTo>
                <a:lnTo>
                  <a:pt x="955052" y="1114733"/>
                </a:lnTo>
                <a:lnTo>
                  <a:pt x="990875" y="1088007"/>
                </a:lnTo>
                <a:lnTo>
                  <a:pt x="1024611" y="1058781"/>
                </a:lnTo>
                <a:lnTo>
                  <a:pt x="1056124" y="1027191"/>
                </a:lnTo>
                <a:lnTo>
                  <a:pt x="1085279" y="993372"/>
                </a:lnTo>
                <a:lnTo>
                  <a:pt x="1111940" y="957461"/>
                </a:lnTo>
                <a:lnTo>
                  <a:pt x="1135972" y="919592"/>
                </a:lnTo>
                <a:lnTo>
                  <a:pt x="1157240" y="879903"/>
                </a:lnTo>
                <a:lnTo>
                  <a:pt x="1175607" y="838528"/>
                </a:lnTo>
                <a:lnTo>
                  <a:pt x="1190939" y="795603"/>
                </a:lnTo>
                <a:lnTo>
                  <a:pt x="1203100" y="751265"/>
                </a:lnTo>
                <a:lnTo>
                  <a:pt x="1211954" y="705648"/>
                </a:lnTo>
                <a:lnTo>
                  <a:pt x="1217365" y="658889"/>
                </a:lnTo>
                <a:lnTo>
                  <a:pt x="1219200" y="611123"/>
                </a:lnTo>
                <a:lnTo>
                  <a:pt x="1217365" y="563358"/>
                </a:lnTo>
                <a:lnTo>
                  <a:pt x="1211954" y="516599"/>
                </a:lnTo>
                <a:lnTo>
                  <a:pt x="1203100" y="470982"/>
                </a:lnTo>
                <a:lnTo>
                  <a:pt x="1190939" y="426644"/>
                </a:lnTo>
                <a:lnTo>
                  <a:pt x="1175607" y="383719"/>
                </a:lnTo>
                <a:lnTo>
                  <a:pt x="1157240" y="342344"/>
                </a:lnTo>
                <a:lnTo>
                  <a:pt x="1135972" y="302655"/>
                </a:lnTo>
                <a:lnTo>
                  <a:pt x="1111940" y="264786"/>
                </a:lnTo>
                <a:lnTo>
                  <a:pt x="1085279" y="228875"/>
                </a:lnTo>
                <a:lnTo>
                  <a:pt x="1056124" y="195056"/>
                </a:lnTo>
                <a:lnTo>
                  <a:pt x="1024611" y="163466"/>
                </a:lnTo>
                <a:lnTo>
                  <a:pt x="990875" y="134240"/>
                </a:lnTo>
                <a:lnTo>
                  <a:pt x="955052" y="107514"/>
                </a:lnTo>
                <a:lnTo>
                  <a:pt x="917278" y="83424"/>
                </a:lnTo>
                <a:lnTo>
                  <a:pt x="877688" y="62106"/>
                </a:lnTo>
                <a:lnTo>
                  <a:pt x="836417" y="43695"/>
                </a:lnTo>
                <a:lnTo>
                  <a:pt x="793602" y="28326"/>
                </a:lnTo>
                <a:lnTo>
                  <a:pt x="749377" y="16137"/>
                </a:lnTo>
                <a:lnTo>
                  <a:pt x="703877" y="7262"/>
                </a:lnTo>
                <a:lnTo>
                  <a:pt x="657240" y="1838"/>
                </a:lnTo>
                <a:lnTo>
                  <a:pt x="609600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830439" y="496315"/>
            <a:ext cx="863600" cy="772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5 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000</a:t>
            </a:r>
            <a:endParaRPr sz="11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naturreservat</a:t>
            </a:r>
            <a:endParaRPr sz="11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95"/>
              </a:spcBef>
            </a:pP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30</a:t>
            </a:r>
            <a:endParaRPr sz="11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nationalparker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Kullabergs</a:t>
            </a:r>
            <a:r>
              <a:rPr spc="-50" dirty="0"/>
              <a:t> </a:t>
            </a:r>
            <a:r>
              <a:rPr spc="-20" dirty="0"/>
              <a:t>naturreservat</a:t>
            </a:r>
            <a:r>
              <a:rPr spc="-65" dirty="0"/>
              <a:t> </a:t>
            </a:r>
            <a:r>
              <a:rPr dirty="0"/>
              <a:t>och</a:t>
            </a:r>
            <a:r>
              <a:rPr spc="-65" dirty="0"/>
              <a:t> </a:t>
            </a:r>
            <a:r>
              <a:rPr spc="-10" dirty="0"/>
              <a:t>naturum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Övrigt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438724"/>
            <a:ext cx="6076950" cy="158178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89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Golfbanan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anlades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40-</a:t>
            </a:r>
            <a:r>
              <a:rPr sz="1400" dirty="0">
                <a:latin typeface="Calibri"/>
                <a:cs typeface="Calibri"/>
              </a:rPr>
              <a:t>talet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innan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blev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naturreservat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25"/>
              </a:spcBef>
            </a:pPr>
            <a:r>
              <a:rPr sz="1100" dirty="0">
                <a:latin typeface="Calibri"/>
                <a:cs typeface="Calibri"/>
              </a:rPr>
              <a:t>Den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ingår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nu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reservatet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vid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skötseln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får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inte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användas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några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giftiga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ämnen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spcBef>
                <a:spcPts val="91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Fram</a:t>
            </a:r>
            <a:r>
              <a:rPr sz="1400" spc="-6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till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år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2010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fick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alla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inpasserande bilar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vid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Vaktstugan</a:t>
            </a:r>
            <a:r>
              <a:rPr sz="1400" dirty="0">
                <a:latin typeface="Calibri"/>
                <a:cs typeface="Calibri"/>
              </a:rPr>
              <a:t> betala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entréavgift </a:t>
            </a:r>
            <a:r>
              <a:rPr sz="1400" dirty="0">
                <a:latin typeface="Calibri"/>
                <a:cs typeface="Calibri"/>
              </a:rPr>
              <a:t>(40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SEK)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gick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till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skötseln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av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reservatet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900"/>
              </a:spcBef>
            </a:pPr>
            <a:r>
              <a:rPr sz="1100" dirty="0">
                <a:latin typeface="Calibri"/>
                <a:cs typeface="Calibri"/>
              </a:rPr>
              <a:t>Avgiften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togs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bort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eftersom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Sverige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vara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kostnadsfritt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besöka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skyddad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natur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36292" y="3525011"/>
            <a:ext cx="1524000" cy="1450975"/>
          </a:xfrm>
          <a:custGeom>
            <a:avLst/>
            <a:gdLst/>
            <a:ahLst/>
            <a:cxnLst/>
            <a:rect l="l" t="t" r="r" b="b"/>
            <a:pathLst>
              <a:path w="1524000" h="1450975">
                <a:moveTo>
                  <a:pt x="762000" y="0"/>
                </a:moveTo>
                <a:lnTo>
                  <a:pt x="711894" y="1542"/>
                </a:lnTo>
                <a:lnTo>
                  <a:pt x="662654" y="6107"/>
                </a:lnTo>
                <a:lnTo>
                  <a:pt x="614381" y="13598"/>
                </a:lnTo>
                <a:lnTo>
                  <a:pt x="567174" y="23920"/>
                </a:lnTo>
                <a:lnTo>
                  <a:pt x="521134" y="36978"/>
                </a:lnTo>
                <a:lnTo>
                  <a:pt x="476362" y="52675"/>
                </a:lnTo>
                <a:lnTo>
                  <a:pt x="432958" y="70917"/>
                </a:lnTo>
                <a:lnTo>
                  <a:pt x="391022" y="91607"/>
                </a:lnTo>
                <a:lnTo>
                  <a:pt x="350655" y="114650"/>
                </a:lnTo>
                <a:lnTo>
                  <a:pt x="311956" y="139951"/>
                </a:lnTo>
                <a:lnTo>
                  <a:pt x="275027" y="167415"/>
                </a:lnTo>
                <a:lnTo>
                  <a:pt x="239968" y="196945"/>
                </a:lnTo>
                <a:lnTo>
                  <a:pt x="206878" y="228445"/>
                </a:lnTo>
                <a:lnTo>
                  <a:pt x="175859" y="261822"/>
                </a:lnTo>
                <a:lnTo>
                  <a:pt x="147011" y="296978"/>
                </a:lnTo>
                <a:lnTo>
                  <a:pt x="120433" y="333819"/>
                </a:lnTo>
                <a:lnTo>
                  <a:pt x="96228" y="372249"/>
                </a:lnTo>
                <a:lnTo>
                  <a:pt x="74494" y="412172"/>
                </a:lnTo>
                <a:lnTo>
                  <a:pt x="55332" y="453493"/>
                </a:lnTo>
                <a:lnTo>
                  <a:pt x="38843" y="496116"/>
                </a:lnTo>
                <a:lnTo>
                  <a:pt x="25127" y="539946"/>
                </a:lnTo>
                <a:lnTo>
                  <a:pt x="14284" y="584888"/>
                </a:lnTo>
                <a:lnTo>
                  <a:pt x="6415" y="630845"/>
                </a:lnTo>
                <a:lnTo>
                  <a:pt x="1620" y="677722"/>
                </a:lnTo>
                <a:lnTo>
                  <a:pt x="0" y="725424"/>
                </a:lnTo>
                <a:lnTo>
                  <a:pt x="1620" y="773125"/>
                </a:lnTo>
                <a:lnTo>
                  <a:pt x="6415" y="820002"/>
                </a:lnTo>
                <a:lnTo>
                  <a:pt x="14284" y="865959"/>
                </a:lnTo>
                <a:lnTo>
                  <a:pt x="25127" y="910901"/>
                </a:lnTo>
                <a:lnTo>
                  <a:pt x="38843" y="954731"/>
                </a:lnTo>
                <a:lnTo>
                  <a:pt x="55332" y="997354"/>
                </a:lnTo>
                <a:lnTo>
                  <a:pt x="74494" y="1038675"/>
                </a:lnTo>
                <a:lnTo>
                  <a:pt x="96228" y="1078598"/>
                </a:lnTo>
                <a:lnTo>
                  <a:pt x="120433" y="1117028"/>
                </a:lnTo>
                <a:lnTo>
                  <a:pt x="147011" y="1153869"/>
                </a:lnTo>
                <a:lnTo>
                  <a:pt x="175859" y="1189025"/>
                </a:lnTo>
                <a:lnTo>
                  <a:pt x="206878" y="1222402"/>
                </a:lnTo>
                <a:lnTo>
                  <a:pt x="239968" y="1253902"/>
                </a:lnTo>
                <a:lnTo>
                  <a:pt x="275027" y="1283432"/>
                </a:lnTo>
                <a:lnTo>
                  <a:pt x="311956" y="1310896"/>
                </a:lnTo>
                <a:lnTo>
                  <a:pt x="350655" y="1336197"/>
                </a:lnTo>
                <a:lnTo>
                  <a:pt x="391022" y="1359240"/>
                </a:lnTo>
                <a:lnTo>
                  <a:pt x="432958" y="1379930"/>
                </a:lnTo>
                <a:lnTo>
                  <a:pt x="476362" y="1398172"/>
                </a:lnTo>
                <a:lnTo>
                  <a:pt x="521134" y="1413869"/>
                </a:lnTo>
                <a:lnTo>
                  <a:pt x="567174" y="1426927"/>
                </a:lnTo>
                <a:lnTo>
                  <a:pt x="614381" y="1437249"/>
                </a:lnTo>
                <a:lnTo>
                  <a:pt x="662654" y="1444740"/>
                </a:lnTo>
                <a:lnTo>
                  <a:pt x="711894" y="1449305"/>
                </a:lnTo>
                <a:lnTo>
                  <a:pt x="762000" y="1450848"/>
                </a:lnTo>
                <a:lnTo>
                  <a:pt x="812105" y="1449305"/>
                </a:lnTo>
                <a:lnTo>
                  <a:pt x="861345" y="1444740"/>
                </a:lnTo>
                <a:lnTo>
                  <a:pt x="909618" y="1437249"/>
                </a:lnTo>
                <a:lnTo>
                  <a:pt x="956825" y="1426927"/>
                </a:lnTo>
                <a:lnTo>
                  <a:pt x="1002865" y="1413869"/>
                </a:lnTo>
                <a:lnTo>
                  <a:pt x="1047637" y="1398172"/>
                </a:lnTo>
                <a:lnTo>
                  <a:pt x="1091041" y="1379930"/>
                </a:lnTo>
                <a:lnTo>
                  <a:pt x="1132977" y="1359240"/>
                </a:lnTo>
                <a:lnTo>
                  <a:pt x="1173344" y="1336197"/>
                </a:lnTo>
                <a:lnTo>
                  <a:pt x="1212043" y="1310896"/>
                </a:lnTo>
                <a:lnTo>
                  <a:pt x="1248972" y="1283432"/>
                </a:lnTo>
                <a:lnTo>
                  <a:pt x="1284031" y="1253902"/>
                </a:lnTo>
                <a:lnTo>
                  <a:pt x="1317121" y="1222402"/>
                </a:lnTo>
                <a:lnTo>
                  <a:pt x="1348140" y="1189025"/>
                </a:lnTo>
                <a:lnTo>
                  <a:pt x="1376988" y="1153869"/>
                </a:lnTo>
                <a:lnTo>
                  <a:pt x="1403566" y="1117028"/>
                </a:lnTo>
                <a:lnTo>
                  <a:pt x="1427771" y="1078598"/>
                </a:lnTo>
                <a:lnTo>
                  <a:pt x="1449505" y="1038675"/>
                </a:lnTo>
                <a:lnTo>
                  <a:pt x="1468667" y="997354"/>
                </a:lnTo>
                <a:lnTo>
                  <a:pt x="1485156" y="954731"/>
                </a:lnTo>
                <a:lnTo>
                  <a:pt x="1498872" y="910901"/>
                </a:lnTo>
                <a:lnTo>
                  <a:pt x="1509715" y="865959"/>
                </a:lnTo>
                <a:lnTo>
                  <a:pt x="1517584" y="820002"/>
                </a:lnTo>
                <a:lnTo>
                  <a:pt x="1522379" y="773125"/>
                </a:lnTo>
                <a:lnTo>
                  <a:pt x="1523999" y="725424"/>
                </a:lnTo>
                <a:lnTo>
                  <a:pt x="1522379" y="677722"/>
                </a:lnTo>
                <a:lnTo>
                  <a:pt x="1517584" y="630845"/>
                </a:lnTo>
                <a:lnTo>
                  <a:pt x="1509715" y="584888"/>
                </a:lnTo>
                <a:lnTo>
                  <a:pt x="1498872" y="539946"/>
                </a:lnTo>
                <a:lnTo>
                  <a:pt x="1485156" y="496116"/>
                </a:lnTo>
                <a:lnTo>
                  <a:pt x="1468667" y="453493"/>
                </a:lnTo>
                <a:lnTo>
                  <a:pt x="1449505" y="412172"/>
                </a:lnTo>
                <a:lnTo>
                  <a:pt x="1427771" y="372249"/>
                </a:lnTo>
                <a:lnTo>
                  <a:pt x="1403566" y="333819"/>
                </a:lnTo>
                <a:lnTo>
                  <a:pt x="1376988" y="296978"/>
                </a:lnTo>
                <a:lnTo>
                  <a:pt x="1348140" y="261822"/>
                </a:lnTo>
                <a:lnTo>
                  <a:pt x="1317121" y="228445"/>
                </a:lnTo>
                <a:lnTo>
                  <a:pt x="1284031" y="196945"/>
                </a:lnTo>
                <a:lnTo>
                  <a:pt x="1248972" y="167415"/>
                </a:lnTo>
                <a:lnTo>
                  <a:pt x="1212043" y="139951"/>
                </a:lnTo>
                <a:lnTo>
                  <a:pt x="1173344" y="114650"/>
                </a:lnTo>
                <a:lnTo>
                  <a:pt x="1132977" y="91607"/>
                </a:lnTo>
                <a:lnTo>
                  <a:pt x="1091041" y="70917"/>
                </a:lnTo>
                <a:lnTo>
                  <a:pt x="1047637" y="52675"/>
                </a:lnTo>
                <a:lnTo>
                  <a:pt x="1002865" y="36978"/>
                </a:lnTo>
                <a:lnTo>
                  <a:pt x="956825" y="23920"/>
                </a:lnTo>
                <a:lnTo>
                  <a:pt x="909618" y="13598"/>
                </a:lnTo>
                <a:lnTo>
                  <a:pt x="861345" y="6107"/>
                </a:lnTo>
                <a:lnTo>
                  <a:pt x="812105" y="1542"/>
                </a:lnTo>
                <a:lnTo>
                  <a:pt x="762000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19298" y="3817746"/>
            <a:ext cx="1158875" cy="864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446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Fler</a:t>
            </a:r>
            <a:r>
              <a:rPr sz="1100" b="1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än</a:t>
            </a:r>
            <a:r>
              <a:rPr sz="1100" b="1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500 </a:t>
            </a:r>
            <a:r>
              <a:rPr sz="1100" b="1" spc="-25" dirty="0">
                <a:solidFill>
                  <a:srgbClr val="1F3863"/>
                </a:solidFill>
                <a:latin typeface="Calibri"/>
                <a:cs typeface="Calibri"/>
              </a:rPr>
              <a:t>000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(en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halv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miljon)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besökare</a:t>
            </a:r>
            <a:r>
              <a:rPr sz="1100" b="1" spc="-6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passerar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varje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år in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på</a:t>
            </a:r>
            <a:r>
              <a:rPr sz="1100" spc="-1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Västra</a:t>
            </a:r>
            <a:endParaRPr sz="1100">
              <a:latin typeface="Calibri"/>
              <a:cs typeface="Calibri"/>
            </a:endParaRPr>
          </a:p>
          <a:p>
            <a:pPr marL="289560">
              <a:lnSpc>
                <a:spcPct val="100000"/>
              </a:lnSpc>
              <a:spcBef>
                <a:spcPts val="5"/>
              </a:spcBef>
            </a:pPr>
            <a:r>
              <a:rPr sz="1100" spc="-10" dirty="0">
                <a:solidFill>
                  <a:srgbClr val="1F3863"/>
                </a:solidFill>
                <a:latin typeface="Calibri"/>
                <a:cs typeface="Calibri"/>
              </a:rPr>
              <a:t>Kullaberg!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11523" y="3770376"/>
            <a:ext cx="1350645" cy="1315720"/>
          </a:xfrm>
          <a:custGeom>
            <a:avLst/>
            <a:gdLst/>
            <a:ahLst/>
            <a:cxnLst/>
            <a:rect l="l" t="t" r="r" b="b"/>
            <a:pathLst>
              <a:path w="1350645" h="1315720">
                <a:moveTo>
                  <a:pt x="675131" y="0"/>
                </a:moveTo>
                <a:lnTo>
                  <a:pt x="626916" y="1650"/>
                </a:lnTo>
                <a:lnTo>
                  <a:pt x="579615" y="6529"/>
                </a:lnTo>
                <a:lnTo>
                  <a:pt x="533343" y="14524"/>
                </a:lnTo>
                <a:lnTo>
                  <a:pt x="488215" y="25525"/>
                </a:lnTo>
                <a:lnTo>
                  <a:pt x="444345" y="39419"/>
                </a:lnTo>
                <a:lnTo>
                  <a:pt x="401847" y="56097"/>
                </a:lnTo>
                <a:lnTo>
                  <a:pt x="360835" y="75446"/>
                </a:lnTo>
                <a:lnTo>
                  <a:pt x="321424" y="97355"/>
                </a:lnTo>
                <a:lnTo>
                  <a:pt x="283728" y="121714"/>
                </a:lnTo>
                <a:lnTo>
                  <a:pt x="247860" y="148410"/>
                </a:lnTo>
                <a:lnTo>
                  <a:pt x="213936" y="177333"/>
                </a:lnTo>
                <a:lnTo>
                  <a:pt x="182069" y="208372"/>
                </a:lnTo>
                <a:lnTo>
                  <a:pt x="152374" y="241415"/>
                </a:lnTo>
                <a:lnTo>
                  <a:pt x="124965" y="276350"/>
                </a:lnTo>
                <a:lnTo>
                  <a:pt x="99956" y="313068"/>
                </a:lnTo>
                <a:lnTo>
                  <a:pt x="77462" y="351456"/>
                </a:lnTo>
                <a:lnTo>
                  <a:pt x="57596" y="391404"/>
                </a:lnTo>
                <a:lnTo>
                  <a:pt x="40473" y="432799"/>
                </a:lnTo>
                <a:lnTo>
                  <a:pt x="26207" y="475532"/>
                </a:lnTo>
                <a:lnTo>
                  <a:pt x="14913" y="519490"/>
                </a:lnTo>
                <a:lnTo>
                  <a:pt x="6704" y="564562"/>
                </a:lnTo>
                <a:lnTo>
                  <a:pt x="1695" y="610638"/>
                </a:lnTo>
                <a:lnTo>
                  <a:pt x="0" y="657606"/>
                </a:lnTo>
                <a:lnTo>
                  <a:pt x="1695" y="704573"/>
                </a:lnTo>
                <a:lnTo>
                  <a:pt x="6704" y="750649"/>
                </a:lnTo>
                <a:lnTo>
                  <a:pt x="14913" y="795721"/>
                </a:lnTo>
                <a:lnTo>
                  <a:pt x="26207" y="839679"/>
                </a:lnTo>
                <a:lnTo>
                  <a:pt x="40473" y="882412"/>
                </a:lnTo>
                <a:lnTo>
                  <a:pt x="57596" y="923807"/>
                </a:lnTo>
                <a:lnTo>
                  <a:pt x="77462" y="963755"/>
                </a:lnTo>
                <a:lnTo>
                  <a:pt x="99956" y="1002143"/>
                </a:lnTo>
                <a:lnTo>
                  <a:pt x="124965" y="1038861"/>
                </a:lnTo>
                <a:lnTo>
                  <a:pt x="152374" y="1073796"/>
                </a:lnTo>
                <a:lnTo>
                  <a:pt x="182069" y="1106839"/>
                </a:lnTo>
                <a:lnTo>
                  <a:pt x="213936" y="1137878"/>
                </a:lnTo>
                <a:lnTo>
                  <a:pt x="247860" y="1166801"/>
                </a:lnTo>
                <a:lnTo>
                  <a:pt x="283728" y="1193497"/>
                </a:lnTo>
                <a:lnTo>
                  <a:pt x="321424" y="1217856"/>
                </a:lnTo>
                <a:lnTo>
                  <a:pt x="360835" y="1239765"/>
                </a:lnTo>
                <a:lnTo>
                  <a:pt x="401847" y="1259114"/>
                </a:lnTo>
                <a:lnTo>
                  <a:pt x="444345" y="1275792"/>
                </a:lnTo>
                <a:lnTo>
                  <a:pt x="488215" y="1289686"/>
                </a:lnTo>
                <a:lnTo>
                  <a:pt x="533343" y="1300687"/>
                </a:lnTo>
                <a:lnTo>
                  <a:pt x="579615" y="1308682"/>
                </a:lnTo>
                <a:lnTo>
                  <a:pt x="626916" y="1313561"/>
                </a:lnTo>
                <a:lnTo>
                  <a:pt x="675131" y="1315212"/>
                </a:lnTo>
                <a:lnTo>
                  <a:pt x="723347" y="1313561"/>
                </a:lnTo>
                <a:lnTo>
                  <a:pt x="770648" y="1308682"/>
                </a:lnTo>
                <a:lnTo>
                  <a:pt x="816920" y="1300687"/>
                </a:lnTo>
                <a:lnTo>
                  <a:pt x="862048" y="1289686"/>
                </a:lnTo>
                <a:lnTo>
                  <a:pt x="905918" y="1275792"/>
                </a:lnTo>
                <a:lnTo>
                  <a:pt x="948416" y="1259114"/>
                </a:lnTo>
                <a:lnTo>
                  <a:pt x="989428" y="1239765"/>
                </a:lnTo>
                <a:lnTo>
                  <a:pt x="1028839" y="1217856"/>
                </a:lnTo>
                <a:lnTo>
                  <a:pt x="1066535" y="1193497"/>
                </a:lnTo>
                <a:lnTo>
                  <a:pt x="1102403" y="1166801"/>
                </a:lnTo>
                <a:lnTo>
                  <a:pt x="1136327" y="1137878"/>
                </a:lnTo>
                <a:lnTo>
                  <a:pt x="1168194" y="1106839"/>
                </a:lnTo>
                <a:lnTo>
                  <a:pt x="1197889" y="1073796"/>
                </a:lnTo>
                <a:lnTo>
                  <a:pt x="1225298" y="1038861"/>
                </a:lnTo>
                <a:lnTo>
                  <a:pt x="1250307" y="1002143"/>
                </a:lnTo>
                <a:lnTo>
                  <a:pt x="1272801" y="963755"/>
                </a:lnTo>
                <a:lnTo>
                  <a:pt x="1292667" y="923807"/>
                </a:lnTo>
                <a:lnTo>
                  <a:pt x="1309790" y="882412"/>
                </a:lnTo>
                <a:lnTo>
                  <a:pt x="1324056" y="839679"/>
                </a:lnTo>
                <a:lnTo>
                  <a:pt x="1335350" y="795721"/>
                </a:lnTo>
                <a:lnTo>
                  <a:pt x="1343559" y="750649"/>
                </a:lnTo>
                <a:lnTo>
                  <a:pt x="1348568" y="704573"/>
                </a:lnTo>
                <a:lnTo>
                  <a:pt x="1350264" y="657606"/>
                </a:lnTo>
                <a:lnTo>
                  <a:pt x="1348568" y="610638"/>
                </a:lnTo>
                <a:lnTo>
                  <a:pt x="1343559" y="564562"/>
                </a:lnTo>
                <a:lnTo>
                  <a:pt x="1335350" y="519490"/>
                </a:lnTo>
                <a:lnTo>
                  <a:pt x="1324056" y="475532"/>
                </a:lnTo>
                <a:lnTo>
                  <a:pt x="1309790" y="432799"/>
                </a:lnTo>
                <a:lnTo>
                  <a:pt x="1292667" y="391404"/>
                </a:lnTo>
                <a:lnTo>
                  <a:pt x="1272801" y="351456"/>
                </a:lnTo>
                <a:lnTo>
                  <a:pt x="1250307" y="313068"/>
                </a:lnTo>
                <a:lnTo>
                  <a:pt x="1225298" y="276350"/>
                </a:lnTo>
                <a:lnTo>
                  <a:pt x="1197889" y="241415"/>
                </a:lnTo>
                <a:lnTo>
                  <a:pt x="1168194" y="208372"/>
                </a:lnTo>
                <a:lnTo>
                  <a:pt x="1136327" y="177333"/>
                </a:lnTo>
                <a:lnTo>
                  <a:pt x="1102403" y="148410"/>
                </a:lnTo>
                <a:lnTo>
                  <a:pt x="1066535" y="121714"/>
                </a:lnTo>
                <a:lnTo>
                  <a:pt x="1028839" y="97355"/>
                </a:lnTo>
                <a:lnTo>
                  <a:pt x="989428" y="75446"/>
                </a:lnTo>
                <a:lnTo>
                  <a:pt x="948416" y="56097"/>
                </a:lnTo>
                <a:lnTo>
                  <a:pt x="905918" y="39419"/>
                </a:lnTo>
                <a:lnTo>
                  <a:pt x="862048" y="25525"/>
                </a:lnTo>
                <a:lnTo>
                  <a:pt x="816920" y="14524"/>
                </a:lnTo>
                <a:lnTo>
                  <a:pt x="770648" y="6529"/>
                </a:lnTo>
                <a:lnTo>
                  <a:pt x="723347" y="1650"/>
                </a:lnTo>
                <a:lnTo>
                  <a:pt x="675131" y="0"/>
                </a:lnTo>
                <a:close/>
              </a:path>
            </a:pathLst>
          </a:custGeom>
          <a:solidFill>
            <a:srgbClr val="B4C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055745" y="4072890"/>
            <a:ext cx="859790" cy="697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" marR="5080" indent="-18415" algn="just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Ett</a:t>
            </a:r>
            <a:r>
              <a:rPr sz="1100" spc="-2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1F3863"/>
                </a:solidFill>
                <a:latin typeface="Calibri"/>
                <a:cs typeface="Calibri"/>
              </a:rPr>
              <a:t>av</a:t>
            </a:r>
            <a:r>
              <a:rPr sz="1100" spc="-5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Sveriges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mest</a:t>
            </a:r>
            <a:r>
              <a:rPr sz="1100" b="1" spc="-3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besökta naturreservat </a:t>
            </a:r>
            <a:r>
              <a:rPr sz="1100" b="1" dirty="0">
                <a:solidFill>
                  <a:srgbClr val="1F3863"/>
                </a:solidFill>
                <a:latin typeface="Calibri"/>
                <a:cs typeface="Calibri"/>
              </a:rPr>
              <a:t>och</a:t>
            </a:r>
            <a:r>
              <a:rPr sz="1100" b="1" spc="-20" dirty="0">
                <a:solidFill>
                  <a:srgbClr val="1F3863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naturum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82867" y="4485132"/>
            <a:ext cx="1146175" cy="1150620"/>
          </a:xfrm>
          <a:custGeom>
            <a:avLst/>
            <a:gdLst/>
            <a:ahLst/>
            <a:cxnLst/>
            <a:rect l="l" t="t" r="r" b="b"/>
            <a:pathLst>
              <a:path w="1146175" h="1150620">
                <a:moveTo>
                  <a:pt x="573024" y="0"/>
                </a:moveTo>
                <a:lnTo>
                  <a:pt x="526025" y="1907"/>
                </a:lnTo>
                <a:lnTo>
                  <a:pt x="480073" y="7529"/>
                </a:lnTo>
                <a:lnTo>
                  <a:pt x="435315" y="16718"/>
                </a:lnTo>
                <a:lnTo>
                  <a:pt x="391899" y="29327"/>
                </a:lnTo>
                <a:lnTo>
                  <a:pt x="349972" y="45208"/>
                </a:lnTo>
                <a:lnTo>
                  <a:pt x="309681" y="64211"/>
                </a:lnTo>
                <a:lnTo>
                  <a:pt x="271174" y="86190"/>
                </a:lnTo>
                <a:lnTo>
                  <a:pt x="234598" y="110995"/>
                </a:lnTo>
                <a:lnTo>
                  <a:pt x="200101" y="138481"/>
                </a:lnTo>
                <a:lnTo>
                  <a:pt x="167830" y="168497"/>
                </a:lnTo>
                <a:lnTo>
                  <a:pt x="137933" y="200896"/>
                </a:lnTo>
                <a:lnTo>
                  <a:pt x="110557" y="235531"/>
                </a:lnTo>
                <a:lnTo>
                  <a:pt x="85849" y="272252"/>
                </a:lnTo>
                <a:lnTo>
                  <a:pt x="63957" y="310913"/>
                </a:lnTo>
                <a:lnTo>
                  <a:pt x="45029" y="351365"/>
                </a:lnTo>
                <a:lnTo>
                  <a:pt x="29212" y="393460"/>
                </a:lnTo>
                <a:lnTo>
                  <a:pt x="16652" y="437050"/>
                </a:lnTo>
                <a:lnTo>
                  <a:pt x="7499" y="481987"/>
                </a:lnTo>
                <a:lnTo>
                  <a:pt x="1899" y="528123"/>
                </a:lnTo>
                <a:lnTo>
                  <a:pt x="0" y="575310"/>
                </a:lnTo>
                <a:lnTo>
                  <a:pt x="1899" y="622496"/>
                </a:lnTo>
                <a:lnTo>
                  <a:pt x="7499" y="668632"/>
                </a:lnTo>
                <a:lnTo>
                  <a:pt x="16652" y="713569"/>
                </a:lnTo>
                <a:lnTo>
                  <a:pt x="29212" y="757159"/>
                </a:lnTo>
                <a:lnTo>
                  <a:pt x="45029" y="799254"/>
                </a:lnTo>
                <a:lnTo>
                  <a:pt x="63957" y="839706"/>
                </a:lnTo>
                <a:lnTo>
                  <a:pt x="85849" y="878367"/>
                </a:lnTo>
                <a:lnTo>
                  <a:pt x="110557" y="915088"/>
                </a:lnTo>
                <a:lnTo>
                  <a:pt x="137933" y="949723"/>
                </a:lnTo>
                <a:lnTo>
                  <a:pt x="167830" y="982122"/>
                </a:lnTo>
                <a:lnTo>
                  <a:pt x="200101" y="1012138"/>
                </a:lnTo>
                <a:lnTo>
                  <a:pt x="234598" y="1039624"/>
                </a:lnTo>
                <a:lnTo>
                  <a:pt x="271174" y="1064429"/>
                </a:lnTo>
                <a:lnTo>
                  <a:pt x="309681" y="1086408"/>
                </a:lnTo>
                <a:lnTo>
                  <a:pt x="349972" y="1105411"/>
                </a:lnTo>
                <a:lnTo>
                  <a:pt x="391899" y="1121292"/>
                </a:lnTo>
                <a:lnTo>
                  <a:pt x="435315" y="1133901"/>
                </a:lnTo>
                <a:lnTo>
                  <a:pt x="480073" y="1143090"/>
                </a:lnTo>
                <a:lnTo>
                  <a:pt x="526025" y="1148712"/>
                </a:lnTo>
                <a:lnTo>
                  <a:pt x="573024" y="1150620"/>
                </a:lnTo>
                <a:lnTo>
                  <a:pt x="620022" y="1148712"/>
                </a:lnTo>
                <a:lnTo>
                  <a:pt x="665974" y="1143090"/>
                </a:lnTo>
                <a:lnTo>
                  <a:pt x="710732" y="1133901"/>
                </a:lnTo>
                <a:lnTo>
                  <a:pt x="754148" y="1121292"/>
                </a:lnTo>
                <a:lnTo>
                  <a:pt x="796075" y="1105411"/>
                </a:lnTo>
                <a:lnTo>
                  <a:pt x="836366" y="1086408"/>
                </a:lnTo>
                <a:lnTo>
                  <a:pt x="874873" y="1064429"/>
                </a:lnTo>
                <a:lnTo>
                  <a:pt x="911449" y="1039624"/>
                </a:lnTo>
                <a:lnTo>
                  <a:pt x="945946" y="1012138"/>
                </a:lnTo>
                <a:lnTo>
                  <a:pt x="978217" y="982122"/>
                </a:lnTo>
                <a:lnTo>
                  <a:pt x="1008114" y="949723"/>
                </a:lnTo>
                <a:lnTo>
                  <a:pt x="1035490" y="915088"/>
                </a:lnTo>
                <a:lnTo>
                  <a:pt x="1060198" y="878367"/>
                </a:lnTo>
                <a:lnTo>
                  <a:pt x="1082090" y="839706"/>
                </a:lnTo>
                <a:lnTo>
                  <a:pt x="1101018" y="799254"/>
                </a:lnTo>
                <a:lnTo>
                  <a:pt x="1116835" y="757159"/>
                </a:lnTo>
                <a:lnTo>
                  <a:pt x="1129395" y="713569"/>
                </a:lnTo>
                <a:lnTo>
                  <a:pt x="1138548" y="668632"/>
                </a:lnTo>
                <a:lnTo>
                  <a:pt x="1144148" y="622496"/>
                </a:lnTo>
                <a:lnTo>
                  <a:pt x="1146048" y="575310"/>
                </a:lnTo>
                <a:lnTo>
                  <a:pt x="1144148" y="528123"/>
                </a:lnTo>
                <a:lnTo>
                  <a:pt x="1138548" y="481987"/>
                </a:lnTo>
                <a:lnTo>
                  <a:pt x="1129395" y="437050"/>
                </a:lnTo>
                <a:lnTo>
                  <a:pt x="1116835" y="393460"/>
                </a:lnTo>
                <a:lnTo>
                  <a:pt x="1101018" y="351365"/>
                </a:lnTo>
                <a:lnTo>
                  <a:pt x="1082090" y="310913"/>
                </a:lnTo>
                <a:lnTo>
                  <a:pt x="1060198" y="272252"/>
                </a:lnTo>
                <a:lnTo>
                  <a:pt x="1035490" y="235531"/>
                </a:lnTo>
                <a:lnTo>
                  <a:pt x="1008114" y="200896"/>
                </a:lnTo>
                <a:lnTo>
                  <a:pt x="978217" y="168497"/>
                </a:lnTo>
                <a:lnTo>
                  <a:pt x="945946" y="138481"/>
                </a:lnTo>
                <a:lnTo>
                  <a:pt x="911449" y="110995"/>
                </a:lnTo>
                <a:lnTo>
                  <a:pt x="874873" y="86190"/>
                </a:lnTo>
                <a:lnTo>
                  <a:pt x="836366" y="64211"/>
                </a:lnTo>
                <a:lnTo>
                  <a:pt x="796075" y="45208"/>
                </a:lnTo>
                <a:lnTo>
                  <a:pt x="754148" y="29327"/>
                </a:lnTo>
                <a:lnTo>
                  <a:pt x="710732" y="16718"/>
                </a:lnTo>
                <a:lnTo>
                  <a:pt x="665974" y="7529"/>
                </a:lnTo>
                <a:lnTo>
                  <a:pt x="620022" y="1907"/>
                </a:lnTo>
                <a:lnTo>
                  <a:pt x="573024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338442" y="4701032"/>
            <a:ext cx="83566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0965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Ca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130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000</a:t>
            </a:r>
            <a:endParaRPr sz="1100">
              <a:latin typeface="Calibri"/>
              <a:cs typeface="Calibri"/>
            </a:endParaRPr>
          </a:p>
          <a:p>
            <a:pPr marL="12700" marR="5080" indent="6096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besökare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på </a:t>
            </a:r>
            <a:r>
              <a:rPr sz="1100" dirty="0">
                <a:latin typeface="Calibri"/>
                <a:cs typeface="Calibri"/>
              </a:rPr>
              <a:t>naturum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20" dirty="0">
                <a:latin typeface="Calibri"/>
                <a:cs typeface="Calibri"/>
              </a:rPr>
              <a:t>2018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267" rIns="0" bIns="0" rtlCol="0">
            <a:spAutoFit/>
          </a:bodyPr>
          <a:lstStyle/>
          <a:p>
            <a:pPr marL="3420745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Geologi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99388" y="1452372"/>
            <a:ext cx="6745223" cy="39532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Geologi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Grottor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438724"/>
            <a:ext cx="6430645" cy="334581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89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b="1" dirty="0">
                <a:latin typeface="Calibri"/>
                <a:cs typeface="Calibri"/>
              </a:rPr>
              <a:t>Fler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än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20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strandgrottor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finns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längs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kusten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av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Kullaberg</a:t>
            </a:r>
            <a:endParaRPr sz="14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25"/>
              </a:spcBef>
            </a:pPr>
            <a:r>
              <a:rPr sz="1100" dirty="0">
                <a:latin typeface="Calibri"/>
                <a:cs typeface="Calibri"/>
              </a:rPr>
              <a:t>Dessa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bildats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genom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havets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rörelser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gröpt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berget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när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havsytan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låg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5-10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högre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än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nu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Calibri"/>
              <a:cs typeface="Calibri"/>
            </a:endParaRPr>
          </a:p>
          <a:p>
            <a:pPr marL="299085" marR="83820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Kring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finns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det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även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många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havsgrottor</a:t>
            </a:r>
            <a:r>
              <a:rPr sz="1400" spc="-10" dirty="0">
                <a:latin typeface="Calibri"/>
                <a:cs typeface="Calibri"/>
              </a:rPr>
              <a:t>,</a:t>
            </a:r>
            <a:r>
              <a:rPr sz="1400" spc="-5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d.v.s.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grottor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som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helt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eller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delvis </a:t>
            </a:r>
            <a:r>
              <a:rPr sz="1400" dirty="0">
                <a:latin typeface="Calibri"/>
                <a:cs typeface="Calibri"/>
              </a:rPr>
              <a:t>täcks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av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vatten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Några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av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de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mest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besökta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grottorna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är:</a:t>
            </a:r>
            <a:endParaRPr sz="1400">
              <a:latin typeface="Calibri"/>
              <a:cs typeface="Calibri"/>
            </a:endParaRPr>
          </a:p>
          <a:p>
            <a:pPr marL="469900" marR="282575">
              <a:lnSpc>
                <a:spcPct val="106600"/>
              </a:lnSpc>
              <a:spcBef>
                <a:spcPts val="815"/>
              </a:spcBef>
            </a:pPr>
            <a:r>
              <a:rPr sz="1100" b="1" dirty="0">
                <a:latin typeface="Calibri"/>
                <a:cs typeface="Calibri"/>
              </a:rPr>
              <a:t>Silvergrottan</a:t>
            </a:r>
            <a:r>
              <a:rPr sz="1100" dirty="0">
                <a:latin typeface="Calibri"/>
                <a:cs typeface="Calibri"/>
              </a:rPr>
              <a:t>: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uthuggen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pegmatitgång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nedanför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Kullens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Fyr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(15 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djup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mycket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smal),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höggs</a:t>
            </a:r>
            <a:r>
              <a:rPr sz="1100" spc="1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0" dirty="0">
                <a:latin typeface="Calibri"/>
                <a:cs typeface="Calibri"/>
              </a:rPr>
              <a:t>i</a:t>
            </a:r>
            <a:r>
              <a:rPr sz="1100" dirty="0">
                <a:latin typeface="Calibri"/>
                <a:cs typeface="Calibri"/>
              </a:rPr>
              <a:t> jakten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på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silver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på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1560-talet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(inget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silver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fanns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dock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hitta)</a:t>
            </a:r>
            <a:endParaRPr sz="1100">
              <a:latin typeface="Calibri"/>
              <a:cs typeface="Calibri"/>
            </a:endParaRPr>
          </a:p>
          <a:p>
            <a:pPr marL="469900" marR="406400">
              <a:lnSpc>
                <a:spcPct val="100000"/>
              </a:lnSpc>
              <a:spcBef>
                <a:spcPts val="600"/>
              </a:spcBef>
            </a:pPr>
            <a:r>
              <a:rPr sz="1100" b="1" spc="-10" dirty="0">
                <a:latin typeface="Calibri"/>
                <a:cs typeface="Calibri"/>
              </a:rPr>
              <a:t>Lahibiagrottan</a:t>
            </a:r>
            <a:r>
              <a:rPr sz="1100" spc="-10" dirty="0">
                <a:latin typeface="Calibri"/>
                <a:cs typeface="Calibri"/>
              </a:rPr>
              <a:t>: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relativt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stor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naturligt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bildad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grotta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(6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 djup, 5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bred)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som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använts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som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forntida säsongsmässig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bostad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jaktgrotta</a:t>
            </a:r>
            <a:endParaRPr sz="1100">
              <a:latin typeface="Calibri"/>
              <a:cs typeface="Calibri"/>
            </a:endParaRPr>
          </a:p>
          <a:p>
            <a:pPr marL="469900" marR="257810">
              <a:lnSpc>
                <a:spcPct val="100000"/>
              </a:lnSpc>
              <a:spcBef>
                <a:spcPts val="600"/>
              </a:spcBef>
            </a:pPr>
            <a:r>
              <a:rPr sz="1100" b="1" dirty="0">
                <a:latin typeface="Calibri"/>
                <a:cs typeface="Calibri"/>
              </a:rPr>
              <a:t>Visitgrottan</a:t>
            </a:r>
            <a:r>
              <a:rPr sz="1100" dirty="0">
                <a:latin typeface="Calibri"/>
                <a:cs typeface="Calibri"/>
              </a:rPr>
              <a:t>: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av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Kullabergs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största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grottor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(11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djup,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9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bred,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5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hög),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namnet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kommer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av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att </a:t>
            </a:r>
            <a:r>
              <a:rPr sz="1100" dirty="0">
                <a:latin typeface="Calibri"/>
                <a:cs typeface="Calibri"/>
              </a:rPr>
              <a:t>besökare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förut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stack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sina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visitkort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 </a:t>
            </a:r>
            <a:r>
              <a:rPr sz="1100" spc="-10" dirty="0">
                <a:latin typeface="Calibri"/>
                <a:cs typeface="Calibri"/>
              </a:rPr>
              <a:t>väggsprickorna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visa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varit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där</a:t>
            </a:r>
            <a:endParaRPr sz="11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600"/>
              </a:spcBef>
            </a:pPr>
            <a:r>
              <a:rPr sz="1100" b="1" spc="-10" dirty="0">
                <a:latin typeface="Calibri"/>
                <a:cs typeface="Calibri"/>
              </a:rPr>
              <a:t>Grottorna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vid</a:t>
            </a:r>
            <a:r>
              <a:rPr sz="1100" b="1" spc="-1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Josefinelust</a:t>
            </a:r>
            <a:r>
              <a:rPr sz="1100" dirty="0">
                <a:latin typeface="Calibri"/>
                <a:cs typeface="Calibri"/>
              </a:rPr>
              <a:t>: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 </a:t>
            </a:r>
            <a:r>
              <a:rPr sz="1100" spc="-10" dirty="0">
                <a:latin typeface="Calibri"/>
                <a:cs typeface="Calibri"/>
              </a:rPr>
              <a:t>Josefinelustområdet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finns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5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stycken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grottor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(Fredrik den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VII:s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grotta,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Mindre</a:t>
            </a:r>
            <a:endParaRPr sz="110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</a:pPr>
            <a:r>
              <a:rPr sz="1100" spc="-10" dirty="0">
                <a:latin typeface="Calibri"/>
                <a:cs typeface="Calibri"/>
              </a:rPr>
              <a:t>Josefinelustgrottan,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Större</a:t>
            </a:r>
            <a:r>
              <a:rPr sz="1100" spc="3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Josefinelustgrottan,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Oscarsgrottan</a:t>
            </a:r>
            <a:r>
              <a:rPr sz="1100" spc="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3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Trollhålet)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2420" y="4300728"/>
            <a:ext cx="1894839" cy="1483360"/>
            <a:chOff x="312420" y="4300728"/>
            <a:chExt cx="1894839" cy="1483360"/>
          </a:xfrm>
        </p:grpSpPr>
        <p:sp>
          <p:nvSpPr>
            <p:cNvPr id="5" name="object 5"/>
            <p:cNvSpPr/>
            <p:nvPr/>
          </p:nvSpPr>
          <p:spPr>
            <a:xfrm>
              <a:off x="1641347" y="5097780"/>
              <a:ext cx="565785" cy="574675"/>
            </a:xfrm>
            <a:custGeom>
              <a:avLst/>
              <a:gdLst/>
              <a:ahLst/>
              <a:cxnLst/>
              <a:rect l="l" t="t" r="r" b="b"/>
              <a:pathLst>
                <a:path w="565785" h="574675">
                  <a:moveTo>
                    <a:pt x="282701" y="0"/>
                  </a:moveTo>
                  <a:lnTo>
                    <a:pt x="236858" y="3760"/>
                  </a:lnTo>
                  <a:lnTo>
                    <a:pt x="193365" y="14648"/>
                  </a:lnTo>
                  <a:lnTo>
                    <a:pt x="152805" y="32071"/>
                  </a:lnTo>
                  <a:lnTo>
                    <a:pt x="115763" y="55437"/>
                  </a:lnTo>
                  <a:lnTo>
                    <a:pt x="82819" y="84153"/>
                  </a:lnTo>
                  <a:lnTo>
                    <a:pt x="54559" y="117628"/>
                  </a:lnTo>
                  <a:lnTo>
                    <a:pt x="31563" y="155270"/>
                  </a:lnTo>
                  <a:lnTo>
                    <a:pt x="14417" y="196486"/>
                  </a:lnTo>
                  <a:lnTo>
                    <a:pt x="3701" y="240684"/>
                  </a:lnTo>
                  <a:lnTo>
                    <a:pt x="0" y="287274"/>
                  </a:lnTo>
                  <a:lnTo>
                    <a:pt x="3701" y="333863"/>
                  </a:lnTo>
                  <a:lnTo>
                    <a:pt x="14417" y="378061"/>
                  </a:lnTo>
                  <a:lnTo>
                    <a:pt x="31563" y="419277"/>
                  </a:lnTo>
                  <a:lnTo>
                    <a:pt x="54559" y="456919"/>
                  </a:lnTo>
                  <a:lnTo>
                    <a:pt x="82819" y="490394"/>
                  </a:lnTo>
                  <a:lnTo>
                    <a:pt x="115763" y="519110"/>
                  </a:lnTo>
                  <a:lnTo>
                    <a:pt x="152805" y="542476"/>
                  </a:lnTo>
                  <a:lnTo>
                    <a:pt x="193365" y="559899"/>
                  </a:lnTo>
                  <a:lnTo>
                    <a:pt x="236858" y="570787"/>
                  </a:lnTo>
                  <a:lnTo>
                    <a:pt x="282701" y="574548"/>
                  </a:lnTo>
                  <a:lnTo>
                    <a:pt x="328545" y="570787"/>
                  </a:lnTo>
                  <a:lnTo>
                    <a:pt x="372038" y="559899"/>
                  </a:lnTo>
                  <a:lnTo>
                    <a:pt x="412598" y="542476"/>
                  </a:lnTo>
                  <a:lnTo>
                    <a:pt x="449640" y="519110"/>
                  </a:lnTo>
                  <a:lnTo>
                    <a:pt x="482584" y="490394"/>
                  </a:lnTo>
                  <a:lnTo>
                    <a:pt x="510844" y="456919"/>
                  </a:lnTo>
                  <a:lnTo>
                    <a:pt x="533840" y="419277"/>
                  </a:lnTo>
                  <a:lnTo>
                    <a:pt x="550986" y="378061"/>
                  </a:lnTo>
                  <a:lnTo>
                    <a:pt x="561702" y="333863"/>
                  </a:lnTo>
                  <a:lnTo>
                    <a:pt x="565403" y="287274"/>
                  </a:lnTo>
                  <a:lnTo>
                    <a:pt x="561702" y="240684"/>
                  </a:lnTo>
                  <a:lnTo>
                    <a:pt x="550986" y="196486"/>
                  </a:lnTo>
                  <a:lnTo>
                    <a:pt x="533840" y="155270"/>
                  </a:lnTo>
                  <a:lnTo>
                    <a:pt x="510844" y="117628"/>
                  </a:lnTo>
                  <a:lnTo>
                    <a:pt x="482584" y="84153"/>
                  </a:lnTo>
                  <a:lnTo>
                    <a:pt x="449640" y="55437"/>
                  </a:lnTo>
                  <a:lnTo>
                    <a:pt x="412598" y="32071"/>
                  </a:lnTo>
                  <a:lnTo>
                    <a:pt x="372038" y="14648"/>
                  </a:lnTo>
                  <a:lnTo>
                    <a:pt x="328545" y="3760"/>
                  </a:lnTo>
                  <a:lnTo>
                    <a:pt x="282701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2420" y="4300728"/>
              <a:ext cx="1492250" cy="1483360"/>
            </a:xfrm>
            <a:custGeom>
              <a:avLst/>
              <a:gdLst/>
              <a:ahLst/>
              <a:cxnLst/>
              <a:rect l="l" t="t" r="r" b="b"/>
              <a:pathLst>
                <a:path w="1492250" h="1483360">
                  <a:moveTo>
                    <a:pt x="745998" y="0"/>
                  </a:moveTo>
                  <a:lnTo>
                    <a:pt x="696948" y="1577"/>
                  </a:lnTo>
                  <a:lnTo>
                    <a:pt x="648746" y="6243"/>
                  </a:lnTo>
                  <a:lnTo>
                    <a:pt x="601489" y="13901"/>
                  </a:lnTo>
                  <a:lnTo>
                    <a:pt x="555276" y="24453"/>
                  </a:lnTo>
                  <a:lnTo>
                    <a:pt x="510205" y="37801"/>
                  </a:lnTo>
                  <a:lnTo>
                    <a:pt x="466375" y="53847"/>
                  </a:lnTo>
                  <a:lnTo>
                    <a:pt x="423883" y="72494"/>
                  </a:lnTo>
                  <a:lnTo>
                    <a:pt x="382828" y="93643"/>
                  </a:lnTo>
                  <a:lnTo>
                    <a:pt x="343308" y="117198"/>
                  </a:lnTo>
                  <a:lnTo>
                    <a:pt x="305422" y="143060"/>
                  </a:lnTo>
                  <a:lnTo>
                    <a:pt x="269268" y="171132"/>
                  </a:lnTo>
                  <a:lnTo>
                    <a:pt x="234943" y="201316"/>
                  </a:lnTo>
                  <a:lnTo>
                    <a:pt x="202548" y="233514"/>
                  </a:lnTo>
                  <a:lnTo>
                    <a:pt x="172179" y="267629"/>
                  </a:lnTo>
                  <a:lnTo>
                    <a:pt x="143935" y="303562"/>
                  </a:lnTo>
                  <a:lnTo>
                    <a:pt x="117914" y="341216"/>
                  </a:lnTo>
                  <a:lnTo>
                    <a:pt x="94215" y="380494"/>
                  </a:lnTo>
                  <a:lnTo>
                    <a:pt x="72936" y="421297"/>
                  </a:lnTo>
                  <a:lnTo>
                    <a:pt x="54175" y="463528"/>
                  </a:lnTo>
                  <a:lnTo>
                    <a:pt x="38031" y="507089"/>
                  </a:lnTo>
                  <a:lnTo>
                    <a:pt x="24602" y="551883"/>
                  </a:lnTo>
                  <a:lnTo>
                    <a:pt x="13986" y="597811"/>
                  </a:lnTo>
                  <a:lnTo>
                    <a:pt x="6281" y="644776"/>
                  </a:lnTo>
                  <a:lnTo>
                    <a:pt x="1586" y="692680"/>
                  </a:lnTo>
                  <a:lnTo>
                    <a:pt x="0" y="741426"/>
                  </a:lnTo>
                  <a:lnTo>
                    <a:pt x="1586" y="790171"/>
                  </a:lnTo>
                  <a:lnTo>
                    <a:pt x="6281" y="838075"/>
                  </a:lnTo>
                  <a:lnTo>
                    <a:pt x="13986" y="885040"/>
                  </a:lnTo>
                  <a:lnTo>
                    <a:pt x="24602" y="930968"/>
                  </a:lnTo>
                  <a:lnTo>
                    <a:pt x="38031" y="975762"/>
                  </a:lnTo>
                  <a:lnTo>
                    <a:pt x="54175" y="1019323"/>
                  </a:lnTo>
                  <a:lnTo>
                    <a:pt x="72936" y="1061554"/>
                  </a:lnTo>
                  <a:lnTo>
                    <a:pt x="94215" y="1102357"/>
                  </a:lnTo>
                  <a:lnTo>
                    <a:pt x="117914" y="1141635"/>
                  </a:lnTo>
                  <a:lnTo>
                    <a:pt x="143935" y="1179289"/>
                  </a:lnTo>
                  <a:lnTo>
                    <a:pt x="172179" y="1215222"/>
                  </a:lnTo>
                  <a:lnTo>
                    <a:pt x="202548" y="1249337"/>
                  </a:lnTo>
                  <a:lnTo>
                    <a:pt x="234943" y="1281535"/>
                  </a:lnTo>
                  <a:lnTo>
                    <a:pt x="269268" y="1311719"/>
                  </a:lnTo>
                  <a:lnTo>
                    <a:pt x="305422" y="1339791"/>
                  </a:lnTo>
                  <a:lnTo>
                    <a:pt x="343308" y="1365653"/>
                  </a:lnTo>
                  <a:lnTo>
                    <a:pt x="382828" y="1389208"/>
                  </a:lnTo>
                  <a:lnTo>
                    <a:pt x="423883" y="1410357"/>
                  </a:lnTo>
                  <a:lnTo>
                    <a:pt x="466375" y="1429004"/>
                  </a:lnTo>
                  <a:lnTo>
                    <a:pt x="510205" y="1445050"/>
                  </a:lnTo>
                  <a:lnTo>
                    <a:pt x="555276" y="1458398"/>
                  </a:lnTo>
                  <a:lnTo>
                    <a:pt x="601489" y="1468950"/>
                  </a:lnTo>
                  <a:lnTo>
                    <a:pt x="648746" y="1476608"/>
                  </a:lnTo>
                  <a:lnTo>
                    <a:pt x="696948" y="1481274"/>
                  </a:lnTo>
                  <a:lnTo>
                    <a:pt x="745998" y="1482852"/>
                  </a:lnTo>
                  <a:lnTo>
                    <a:pt x="795045" y="1481274"/>
                  </a:lnTo>
                  <a:lnTo>
                    <a:pt x="843246" y="1476608"/>
                  </a:lnTo>
                  <a:lnTo>
                    <a:pt x="890502" y="1468950"/>
                  </a:lnTo>
                  <a:lnTo>
                    <a:pt x="936714" y="1458398"/>
                  </a:lnTo>
                  <a:lnTo>
                    <a:pt x="981785" y="1445050"/>
                  </a:lnTo>
                  <a:lnTo>
                    <a:pt x="1025615" y="1429004"/>
                  </a:lnTo>
                  <a:lnTo>
                    <a:pt x="1068107" y="1410357"/>
                  </a:lnTo>
                  <a:lnTo>
                    <a:pt x="1109161" y="1389208"/>
                  </a:lnTo>
                  <a:lnTo>
                    <a:pt x="1148681" y="1365653"/>
                  </a:lnTo>
                  <a:lnTo>
                    <a:pt x="1186568" y="1339791"/>
                  </a:lnTo>
                  <a:lnTo>
                    <a:pt x="1222722" y="1311719"/>
                  </a:lnTo>
                  <a:lnTo>
                    <a:pt x="1257047" y="1281535"/>
                  </a:lnTo>
                  <a:lnTo>
                    <a:pt x="1289443" y="1249337"/>
                  </a:lnTo>
                  <a:lnTo>
                    <a:pt x="1319812" y="1215222"/>
                  </a:lnTo>
                  <a:lnTo>
                    <a:pt x="1348057" y="1179289"/>
                  </a:lnTo>
                  <a:lnTo>
                    <a:pt x="1374078" y="1141635"/>
                  </a:lnTo>
                  <a:lnTo>
                    <a:pt x="1397777" y="1102357"/>
                  </a:lnTo>
                  <a:lnTo>
                    <a:pt x="1419057" y="1061554"/>
                  </a:lnTo>
                  <a:lnTo>
                    <a:pt x="1437818" y="1019323"/>
                  </a:lnTo>
                  <a:lnTo>
                    <a:pt x="1453963" y="975762"/>
                  </a:lnTo>
                  <a:lnTo>
                    <a:pt x="1467392" y="930968"/>
                  </a:lnTo>
                  <a:lnTo>
                    <a:pt x="1478009" y="885040"/>
                  </a:lnTo>
                  <a:lnTo>
                    <a:pt x="1485714" y="838075"/>
                  </a:lnTo>
                  <a:lnTo>
                    <a:pt x="1490409" y="790171"/>
                  </a:lnTo>
                  <a:lnTo>
                    <a:pt x="1491996" y="741426"/>
                  </a:lnTo>
                  <a:lnTo>
                    <a:pt x="1490409" y="692680"/>
                  </a:lnTo>
                  <a:lnTo>
                    <a:pt x="1485714" y="644776"/>
                  </a:lnTo>
                  <a:lnTo>
                    <a:pt x="1478009" y="597811"/>
                  </a:lnTo>
                  <a:lnTo>
                    <a:pt x="1467392" y="551883"/>
                  </a:lnTo>
                  <a:lnTo>
                    <a:pt x="1453963" y="507089"/>
                  </a:lnTo>
                  <a:lnTo>
                    <a:pt x="1437818" y="463528"/>
                  </a:lnTo>
                  <a:lnTo>
                    <a:pt x="1419057" y="421297"/>
                  </a:lnTo>
                  <a:lnTo>
                    <a:pt x="1397777" y="380494"/>
                  </a:lnTo>
                  <a:lnTo>
                    <a:pt x="1374078" y="341216"/>
                  </a:lnTo>
                  <a:lnTo>
                    <a:pt x="1348057" y="303562"/>
                  </a:lnTo>
                  <a:lnTo>
                    <a:pt x="1319812" y="267629"/>
                  </a:lnTo>
                  <a:lnTo>
                    <a:pt x="1289443" y="233514"/>
                  </a:lnTo>
                  <a:lnTo>
                    <a:pt x="1257047" y="201316"/>
                  </a:lnTo>
                  <a:lnTo>
                    <a:pt x="1222722" y="171132"/>
                  </a:lnTo>
                  <a:lnTo>
                    <a:pt x="1186568" y="143060"/>
                  </a:lnTo>
                  <a:lnTo>
                    <a:pt x="1148681" y="117198"/>
                  </a:lnTo>
                  <a:lnTo>
                    <a:pt x="1109161" y="93643"/>
                  </a:lnTo>
                  <a:lnTo>
                    <a:pt x="1068107" y="72494"/>
                  </a:lnTo>
                  <a:lnTo>
                    <a:pt x="1025615" y="53847"/>
                  </a:lnTo>
                  <a:lnTo>
                    <a:pt x="981785" y="37801"/>
                  </a:lnTo>
                  <a:lnTo>
                    <a:pt x="936714" y="24453"/>
                  </a:lnTo>
                  <a:lnTo>
                    <a:pt x="890502" y="13901"/>
                  </a:lnTo>
                  <a:lnTo>
                    <a:pt x="843246" y="6243"/>
                  </a:lnTo>
                  <a:lnTo>
                    <a:pt x="795045" y="1577"/>
                  </a:lnTo>
                  <a:lnTo>
                    <a:pt x="745998" y="0"/>
                  </a:lnTo>
                  <a:close/>
                </a:path>
              </a:pathLst>
            </a:custGeom>
            <a:solidFill>
              <a:srgbClr val="B4C6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2267" rIns="0" bIns="0" rtlCol="0">
            <a:spAutoFit/>
          </a:bodyPr>
          <a:lstStyle/>
          <a:p>
            <a:pPr marL="348361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Biologi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4127" y="1078991"/>
            <a:ext cx="7095744" cy="47365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Biologi</a:t>
            </a:r>
          </a:p>
          <a:p>
            <a:pPr marL="864869">
              <a:lnSpc>
                <a:spcPts val="1639"/>
              </a:lnSpc>
            </a:pPr>
            <a:r>
              <a:rPr sz="1400" i="1" spc="-10" dirty="0">
                <a:latin typeface="Calibri"/>
                <a:cs typeface="Calibri"/>
              </a:rPr>
              <a:t>Däggdjur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51228" y="1438724"/>
            <a:ext cx="6268720" cy="281241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89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Exempel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vilda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däggdjursarter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5" dirty="0">
                <a:latin typeface="Calibri"/>
                <a:cs typeface="Calibri"/>
              </a:rPr>
              <a:t>är:</a:t>
            </a:r>
            <a:endParaRPr sz="140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642620" algn="l"/>
              </a:tabLst>
            </a:pPr>
            <a:r>
              <a:rPr sz="1100" b="1" dirty="0">
                <a:latin typeface="Calibri"/>
                <a:cs typeface="Calibri"/>
              </a:rPr>
              <a:t>Grävling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b="1" spc="-25" dirty="0">
                <a:latin typeface="Calibri"/>
                <a:cs typeface="Calibri"/>
              </a:rPr>
              <a:t>räv</a:t>
            </a:r>
            <a:endParaRPr sz="110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642620" algn="l"/>
              </a:tabLst>
            </a:pPr>
            <a:r>
              <a:rPr sz="1100" b="1" dirty="0">
                <a:latin typeface="Calibri"/>
                <a:cs typeface="Calibri"/>
              </a:rPr>
              <a:t>Hare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kanin</a:t>
            </a:r>
            <a:endParaRPr sz="1100">
              <a:latin typeface="Calibri"/>
              <a:cs typeface="Calibri"/>
            </a:endParaRPr>
          </a:p>
          <a:p>
            <a:pPr marL="641985" marR="5080" lvl="1" indent="-1727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642620" algn="l"/>
              </a:tabLst>
            </a:pPr>
            <a:r>
              <a:rPr sz="1100" b="1" dirty="0">
                <a:latin typeface="Calibri"/>
                <a:cs typeface="Calibri"/>
              </a:rPr>
              <a:t>Rådjur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kronhjort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(kronhjort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fanns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förut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inhägnad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Hjorthagen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intill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Josefinelust,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men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rymde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då </a:t>
            </a:r>
            <a:r>
              <a:rPr sz="1100" spc="-10" dirty="0">
                <a:latin typeface="Calibri"/>
                <a:cs typeface="Calibri"/>
              </a:rPr>
              <a:t>stängslet</a:t>
            </a:r>
            <a:r>
              <a:rPr sz="1100" spc="-5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gick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sönder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storm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2006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de vandrar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nu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fritt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kring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berget</a:t>
            </a:r>
            <a:endParaRPr sz="110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642620" algn="l"/>
              </a:tabLst>
            </a:pPr>
            <a:r>
              <a:rPr sz="1100" b="1" dirty="0">
                <a:latin typeface="Calibri"/>
                <a:cs typeface="Calibri"/>
              </a:rPr>
              <a:t>Tumlare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och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knubbsäl</a:t>
            </a:r>
            <a:endParaRPr sz="110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642620" algn="l"/>
              </a:tabLst>
            </a:pPr>
            <a:r>
              <a:rPr sz="1100" b="1" dirty="0">
                <a:latin typeface="Calibri"/>
                <a:cs typeface="Calibri"/>
              </a:rPr>
              <a:t>Fladdermus</a:t>
            </a:r>
            <a:r>
              <a:rPr sz="1100" b="1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(det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enda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däggdjuret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som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kan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flyga)</a:t>
            </a:r>
            <a:endParaRPr sz="1100">
              <a:latin typeface="Calibri"/>
              <a:cs typeface="Calibri"/>
            </a:endParaRPr>
          </a:p>
          <a:p>
            <a:pPr marL="641985" lvl="1" indent="-1727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642620" algn="l"/>
              </a:tabLst>
            </a:pPr>
            <a:r>
              <a:rPr sz="1100" dirty="0">
                <a:latin typeface="Calibri"/>
                <a:cs typeface="Calibri"/>
              </a:rPr>
              <a:t>Även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vildsvin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syns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ibland</a:t>
            </a:r>
            <a:endParaRPr sz="11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10"/>
              </a:spcBef>
              <a:buFont typeface="Arial"/>
              <a:buChar char="•"/>
            </a:pPr>
            <a:endParaRPr sz="135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400" dirty="0">
                <a:latin typeface="Calibri"/>
                <a:cs typeface="Calibri"/>
              </a:rPr>
              <a:t>Ett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annat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viktigt inslag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djurlivet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på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Kullaberg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är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betesdjuren</a:t>
            </a:r>
            <a:endParaRPr sz="1400">
              <a:latin typeface="Calibri"/>
              <a:cs typeface="Calibri"/>
            </a:endParaRPr>
          </a:p>
          <a:p>
            <a:pPr marL="469900" marR="70485">
              <a:lnSpc>
                <a:spcPct val="100000"/>
              </a:lnSpc>
              <a:spcBef>
                <a:spcPts val="625"/>
              </a:spcBef>
            </a:pPr>
            <a:r>
              <a:rPr sz="1100" dirty="0">
                <a:latin typeface="Calibri"/>
                <a:cs typeface="Calibri"/>
              </a:rPr>
              <a:t>Både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får och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kor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hjälper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till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sköta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om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Kullaberg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genom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att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beta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på de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områden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där </a:t>
            </a:r>
            <a:r>
              <a:rPr sz="1100" spc="-10" dirty="0">
                <a:latin typeface="Calibri"/>
                <a:cs typeface="Calibri"/>
              </a:rPr>
              <a:t>landskapet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ska </a:t>
            </a:r>
            <a:r>
              <a:rPr sz="1100" dirty="0">
                <a:latin typeface="Calibri"/>
                <a:cs typeface="Calibri"/>
              </a:rPr>
              <a:t>hållas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öppet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4869">
              <a:lnSpc>
                <a:spcPts val="3320"/>
              </a:lnSpc>
              <a:spcBef>
                <a:spcPts val="95"/>
              </a:spcBef>
            </a:pPr>
            <a:r>
              <a:rPr spc="-10" dirty="0"/>
              <a:t>Biologi</a:t>
            </a:r>
          </a:p>
          <a:p>
            <a:pPr marL="864869">
              <a:lnSpc>
                <a:spcPts val="1639"/>
              </a:lnSpc>
            </a:pPr>
            <a:r>
              <a:rPr sz="1400" i="1" dirty="0">
                <a:latin typeface="Calibri"/>
                <a:cs typeface="Calibri"/>
              </a:rPr>
              <a:t>Kräldjur</a:t>
            </a:r>
            <a:r>
              <a:rPr sz="1400" i="1" spc="-3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och</a:t>
            </a:r>
            <a:r>
              <a:rPr sz="1400" i="1" spc="-15" dirty="0">
                <a:latin typeface="Calibri"/>
                <a:cs typeface="Calibri"/>
              </a:rPr>
              <a:t> </a:t>
            </a:r>
            <a:r>
              <a:rPr sz="1400" i="1" spc="-10" dirty="0">
                <a:latin typeface="Calibri"/>
                <a:cs typeface="Calibri"/>
              </a:rPr>
              <a:t>insekter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80182" y="1538731"/>
            <a:ext cx="33902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Kan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du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se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skillnad</a:t>
            </a:r>
            <a:r>
              <a:rPr sz="1600" spc="-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på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huggorm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och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snok?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97051" y="2263139"/>
            <a:ext cx="3775075" cy="2359660"/>
            <a:chOff x="797051" y="2263139"/>
            <a:chExt cx="3775075" cy="235966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3603" y="2263139"/>
              <a:ext cx="3168396" cy="211988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97051" y="3898391"/>
              <a:ext cx="734695" cy="723900"/>
            </a:xfrm>
            <a:custGeom>
              <a:avLst/>
              <a:gdLst/>
              <a:ahLst/>
              <a:cxnLst/>
              <a:rect l="l" t="t" r="r" b="b"/>
              <a:pathLst>
                <a:path w="734694" h="723900">
                  <a:moveTo>
                    <a:pt x="367284" y="0"/>
                  </a:moveTo>
                  <a:lnTo>
                    <a:pt x="317445" y="3304"/>
                  </a:lnTo>
                  <a:lnTo>
                    <a:pt x="269645" y="12929"/>
                  </a:lnTo>
                  <a:lnTo>
                    <a:pt x="224320" y="28444"/>
                  </a:lnTo>
                  <a:lnTo>
                    <a:pt x="181909" y="49417"/>
                  </a:lnTo>
                  <a:lnTo>
                    <a:pt x="142848" y="75417"/>
                  </a:lnTo>
                  <a:lnTo>
                    <a:pt x="107575" y="106013"/>
                  </a:lnTo>
                  <a:lnTo>
                    <a:pt x="76528" y="140773"/>
                  </a:lnTo>
                  <a:lnTo>
                    <a:pt x="50145" y="179267"/>
                  </a:lnTo>
                  <a:lnTo>
                    <a:pt x="28863" y="221063"/>
                  </a:lnTo>
                  <a:lnTo>
                    <a:pt x="13119" y="265729"/>
                  </a:lnTo>
                  <a:lnTo>
                    <a:pt x="3352" y="312835"/>
                  </a:lnTo>
                  <a:lnTo>
                    <a:pt x="0" y="361949"/>
                  </a:lnTo>
                  <a:lnTo>
                    <a:pt x="3352" y="411064"/>
                  </a:lnTo>
                  <a:lnTo>
                    <a:pt x="13119" y="458170"/>
                  </a:lnTo>
                  <a:lnTo>
                    <a:pt x="28863" y="502836"/>
                  </a:lnTo>
                  <a:lnTo>
                    <a:pt x="50145" y="544632"/>
                  </a:lnTo>
                  <a:lnTo>
                    <a:pt x="76528" y="583126"/>
                  </a:lnTo>
                  <a:lnTo>
                    <a:pt x="107575" y="617886"/>
                  </a:lnTo>
                  <a:lnTo>
                    <a:pt x="142848" y="648482"/>
                  </a:lnTo>
                  <a:lnTo>
                    <a:pt x="181909" y="674482"/>
                  </a:lnTo>
                  <a:lnTo>
                    <a:pt x="224320" y="695455"/>
                  </a:lnTo>
                  <a:lnTo>
                    <a:pt x="269645" y="710970"/>
                  </a:lnTo>
                  <a:lnTo>
                    <a:pt x="317445" y="720595"/>
                  </a:lnTo>
                  <a:lnTo>
                    <a:pt x="367284" y="723899"/>
                  </a:lnTo>
                  <a:lnTo>
                    <a:pt x="417116" y="720595"/>
                  </a:lnTo>
                  <a:lnTo>
                    <a:pt x="464913" y="710970"/>
                  </a:lnTo>
                  <a:lnTo>
                    <a:pt x="510236" y="695455"/>
                  </a:lnTo>
                  <a:lnTo>
                    <a:pt x="552647" y="674482"/>
                  </a:lnTo>
                  <a:lnTo>
                    <a:pt x="591709" y="648482"/>
                  </a:lnTo>
                  <a:lnTo>
                    <a:pt x="626983" y="617886"/>
                  </a:lnTo>
                  <a:lnTo>
                    <a:pt x="658031" y="583126"/>
                  </a:lnTo>
                  <a:lnTo>
                    <a:pt x="684417" y="544632"/>
                  </a:lnTo>
                  <a:lnTo>
                    <a:pt x="705701" y="502836"/>
                  </a:lnTo>
                  <a:lnTo>
                    <a:pt x="721446" y="458170"/>
                  </a:lnTo>
                  <a:lnTo>
                    <a:pt x="731214" y="411064"/>
                  </a:lnTo>
                  <a:lnTo>
                    <a:pt x="734568" y="361949"/>
                  </a:lnTo>
                  <a:lnTo>
                    <a:pt x="731214" y="312835"/>
                  </a:lnTo>
                  <a:lnTo>
                    <a:pt x="721446" y="265729"/>
                  </a:lnTo>
                  <a:lnTo>
                    <a:pt x="705701" y="221063"/>
                  </a:lnTo>
                  <a:lnTo>
                    <a:pt x="684417" y="179267"/>
                  </a:lnTo>
                  <a:lnTo>
                    <a:pt x="658031" y="140773"/>
                  </a:lnTo>
                  <a:lnTo>
                    <a:pt x="626983" y="106013"/>
                  </a:lnTo>
                  <a:lnTo>
                    <a:pt x="591709" y="75417"/>
                  </a:lnTo>
                  <a:lnTo>
                    <a:pt x="552647" y="49417"/>
                  </a:lnTo>
                  <a:lnTo>
                    <a:pt x="510236" y="28444"/>
                  </a:lnTo>
                  <a:lnTo>
                    <a:pt x="464913" y="12929"/>
                  </a:lnTo>
                  <a:lnTo>
                    <a:pt x="417116" y="3304"/>
                  </a:lnTo>
                  <a:lnTo>
                    <a:pt x="367284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6884" y="2273807"/>
            <a:ext cx="2953511" cy="210921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82802" y="4154551"/>
            <a:ext cx="6095365" cy="1318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1F3863"/>
                </a:solidFill>
                <a:latin typeface="Calibri"/>
                <a:cs typeface="Calibri"/>
              </a:rPr>
              <a:t>Huggorm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00">
              <a:latin typeface="Calibri"/>
              <a:cs typeface="Calibri"/>
            </a:endParaRPr>
          </a:p>
          <a:p>
            <a:pPr marL="1282700" algn="ctr">
              <a:lnSpc>
                <a:spcPct val="100000"/>
              </a:lnSpc>
            </a:pPr>
            <a:r>
              <a:rPr sz="1200" b="1" spc="-20" dirty="0">
                <a:latin typeface="Calibri"/>
                <a:cs typeface="Calibri"/>
              </a:rPr>
              <a:t>OBS!</a:t>
            </a:r>
            <a:endParaRPr sz="1200">
              <a:latin typeface="Calibri"/>
              <a:cs typeface="Calibri"/>
            </a:endParaRPr>
          </a:p>
          <a:p>
            <a:pPr marL="1282065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På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Kullaberg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finns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även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svart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huggorm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är</a:t>
            </a:r>
            <a:r>
              <a:rPr sz="1200" spc="-10" dirty="0">
                <a:latin typeface="Calibri"/>
                <a:cs typeface="Calibri"/>
              </a:rPr>
              <a:t> helsvart.</a:t>
            </a:r>
            <a:endParaRPr sz="1200">
              <a:latin typeface="Calibri"/>
              <a:cs typeface="Calibri"/>
            </a:endParaRPr>
          </a:p>
          <a:p>
            <a:pPr marL="1294130" marR="5080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Den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skiljs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ändå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lätt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från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snoken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eftersom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huggormen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saknar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de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gula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fläckarna </a:t>
            </a:r>
            <a:r>
              <a:rPr sz="1200" dirty="0">
                <a:latin typeface="Calibri"/>
                <a:cs typeface="Calibri"/>
              </a:rPr>
              <a:t>bakom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ögonen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som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snoken</a:t>
            </a:r>
            <a:r>
              <a:rPr sz="1200" spc="-20" dirty="0">
                <a:latin typeface="Calibri"/>
                <a:cs typeface="Calibri"/>
              </a:rPr>
              <a:t> har.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481316" y="2534411"/>
            <a:ext cx="734695" cy="723900"/>
          </a:xfrm>
          <a:custGeom>
            <a:avLst/>
            <a:gdLst/>
            <a:ahLst/>
            <a:cxnLst/>
            <a:rect l="l" t="t" r="r" b="b"/>
            <a:pathLst>
              <a:path w="734695" h="723900">
                <a:moveTo>
                  <a:pt x="367283" y="0"/>
                </a:moveTo>
                <a:lnTo>
                  <a:pt x="317451" y="3304"/>
                </a:lnTo>
                <a:lnTo>
                  <a:pt x="269654" y="12929"/>
                </a:lnTo>
                <a:lnTo>
                  <a:pt x="224331" y="28444"/>
                </a:lnTo>
                <a:lnTo>
                  <a:pt x="181920" y="49417"/>
                </a:lnTo>
                <a:lnTo>
                  <a:pt x="142858" y="75417"/>
                </a:lnTo>
                <a:lnTo>
                  <a:pt x="107584" y="106013"/>
                </a:lnTo>
                <a:lnTo>
                  <a:pt x="76536" y="140773"/>
                </a:lnTo>
                <a:lnTo>
                  <a:pt x="50150" y="179267"/>
                </a:lnTo>
                <a:lnTo>
                  <a:pt x="28866" y="221063"/>
                </a:lnTo>
                <a:lnTo>
                  <a:pt x="13121" y="265729"/>
                </a:lnTo>
                <a:lnTo>
                  <a:pt x="3353" y="312835"/>
                </a:lnTo>
                <a:lnTo>
                  <a:pt x="0" y="361950"/>
                </a:lnTo>
                <a:lnTo>
                  <a:pt x="3353" y="411064"/>
                </a:lnTo>
                <a:lnTo>
                  <a:pt x="13121" y="458170"/>
                </a:lnTo>
                <a:lnTo>
                  <a:pt x="28866" y="502836"/>
                </a:lnTo>
                <a:lnTo>
                  <a:pt x="50150" y="544632"/>
                </a:lnTo>
                <a:lnTo>
                  <a:pt x="76536" y="583126"/>
                </a:lnTo>
                <a:lnTo>
                  <a:pt x="107584" y="617886"/>
                </a:lnTo>
                <a:lnTo>
                  <a:pt x="142858" y="648482"/>
                </a:lnTo>
                <a:lnTo>
                  <a:pt x="181920" y="674482"/>
                </a:lnTo>
                <a:lnTo>
                  <a:pt x="224331" y="695455"/>
                </a:lnTo>
                <a:lnTo>
                  <a:pt x="269654" y="710970"/>
                </a:lnTo>
                <a:lnTo>
                  <a:pt x="317451" y="720595"/>
                </a:lnTo>
                <a:lnTo>
                  <a:pt x="367283" y="723900"/>
                </a:lnTo>
                <a:lnTo>
                  <a:pt x="417116" y="720595"/>
                </a:lnTo>
                <a:lnTo>
                  <a:pt x="464913" y="710970"/>
                </a:lnTo>
                <a:lnTo>
                  <a:pt x="510236" y="695455"/>
                </a:lnTo>
                <a:lnTo>
                  <a:pt x="552647" y="674482"/>
                </a:lnTo>
                <a:lnTo>
                  <a:pt x="591709" y="648482"/>
                </a:lnTo>
                <a:lnTo>
                  <a:pt x="626983" y="617886"/>
                </a:lnTo>
                <a:lnTo>
                  <a:pt x="658031" y="583126"/>
                </a:lnTo>
                <a:lnTo>
                  <a:pt x="684417" y="544632"/>
                </a:lnTo>
                <a:lnTo>
                  <a:pt x="705701" y="502836"/>
                </a:lnTo>
                <a:lnTo>
                  <a:pt x="721446" y="458170"/>
                </a:lnTo>
                <a:lnTo>
                  <a:pt x="731214" y="411064"/>
                </a:lnTo>
                <a:lnTo>
                  <a:pt x="734567" y="361950"/>
                </a:lnTo>
                <a:lnTo>
                  <a:pt x="731214" y="312835"/>
                </a:lnTo>
                <a:lnTo>
                  <a:pt x="721446" y="265729"/>
                </a:lnTo>
                <a:lnTo>
                  <a:pt x="705701" y="221063"/>
                </a:lnTo>
                <a:lnTo>
                  <a:pt x="684417" y="179267"/>
                </a:lnTo>
                <a:lnTo>
                  <a:pt x="658031" y="140773"/>
                </a:lnTo>
                <a:lnTo>
                  <a:pt x="626983" y="106013"/>
                </a:lnTo>
                <a:lnTo>
                  <a:pt x="591709" y="75417"/>
                </a:lnTo>
                <a:lnTo>
                  <a:pt x="552647" y="49417"/>
                </a:lnTo>
                <a:lnTo>
                  <a:pt x="510236" y="28444"/>
                </a:lnTo>
                <a:lnTo>
                  <a:pt x="464913" y="12929"/>
                </a:lnTo>
                <a:lnTo>
                  <a:pt x="417116" y="3304"/>
                </a:lnTo>
                <a:lnTo>
                  <a:pt x="3672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694803" y="2790189"/>
            <a:ext cx="30797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20" dirty="0">
                <a:solidFill>
                  <a:srgbClr val="1F3863"/>
                </a:solidFill>
                <a:latin typeface="Calibri"/>
                <a:cs typeface="Calibri"/>
              </a:rPr>
              <a:t>Snok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2388</Words>
  <Application>Microsoft Office PowerPoint</Application>
  <PresentationFormat>On-screen Show (4:3)</PresentationFormat>
  <Paragraphs>295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Symbol</vt:lpstr>
      <vt:lpstr>Times New Roman</vt:lpstr>
      <vt:lpstr>Wingdings</vt:lpstr>
      <vt:lpstr>Office Theme</vt:lpstr>
      <vt:lpstr>PowerPoint Presentation</vt:lpstr>
      <vt:lpstr>Kullabergs naturreservat och naturum</vt:lpstr>
      <vt:lpstr>Kullabergs naturreservat och naturum</vt:lpstr>
      <vt:lpstr>Kullabergs naturreservat och naturum Övrigt</vt:lpstr>
      <vt:lpstr>Geologi</vt:lpstr>
      <vt:lpstr>Geologi Grottor</vt:lpstr>
      <vt:lpstr>Biologi</vt:lpstr>
      <vt:lpstr>Biologi Däggdjur</vt:lpstr>
      <vt:lpstr>Biologi Kräldjur och insekter</vt:lpstr>
      <vt:lpstr>Biologi Fåglar</vt:lpstr>
      <vt:lpstr>Biologi Fågelskyddsområden</vt:lpstr>
      <vt:lpstr>Kullabergs marina reservat</vt:lpstr>
      <vt:lpstr>Kullabergs marina reservat Varför och hur?</vt:lpstr>
      <vt:lpstr>Kullabergs marina reservat Tumlare</vt:lpstr>
      <vt:lpstr>Kullabergs marina reservat Tumlare</vt:lpstr>
      <vt:lpstr>Kullabergs marina reservat Tumlare</vt:lpstr>
      <vt:lpstr>Kulturhistoria</vt:lpstr>
      <vt:lpstr>Kulturhistoria Himmelstorpsgården och domarringar</vt:lpstr>
      <vt:lpstr>Upptäck Kullaberg på egen hand</vt:lpstr>
      <vt:lpstr>Upptäck Kullaberg på egen hand Ingångar till Kullaberg</vt:lpstr>
      <vt:lpstr>Upptäck Kullaberg på egen hand Ingångar till Kullaberg</vt:lpstr>
      <vt:lpstr>Upptäck Kullaberg på egen hand Stigsystemet</vt:lpstr>
      <vt:lpstr>Upptäck Kullaberg på egen hand Ingångar till Kullaberg</vt:lpstr>
      <vt:lpstr>Bra att veta / Kom ihåg!</vt:lpstr>
      <vt:lpstr>Bra att veta / Kom ihåg! Tillåtet eller inte tillåtet</vt:lpstr>
      <vt:lpstr>Bra att veta / Kom ihåg! Tillåtet eller inte tillåtet</vt:lpstr>
      <vt:lpstr>Bra att veta / Kom ihåg! Tillåtet eller inte tillåtet</vt:lpstr>
      <vt:lpstr>Bra att veta / Kom ihåg! Övriga skyddsformer värda att känna till</vt:lpstr>
      <vt:lpstr>Bra att veta / Kom ihåg! Nimis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Underlag för guidediplomering</dc:title>
  <dc:creator>Stedt Johanna</dc:creator>
  <cp:lastModifiedBy>William Söderberg</cp:lastModifiedBy>
  <cp:revision>1</cp:revision>
  <dcterms:created xsi:type="dcterms:W3CDTF">2023-06-24T09:35:00Z</dcterms:created>
  <dcterms:modified xsi:type="dcterms:W3CDTF">2024-06-23T09:39:12Z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2020-05-27T00:00:00Z</vt:filetime>
  </property>
  <property fmtid="{D5CDD505-2E9C-101B-9397-08002B2CF9AE}" pid="3" name="Creator">
    <vt:lpwstr>Microsoft® PowerPoint® för Office 365</vt:lpwstr>
  </property>
  <property fmtid="{D5CDD505-2E9C-101B-9397-08002B2CF9AE}" pid="4" name="LastSaved">
    <vt:filetime>2023-06-24T00:00:00Z</vt:filetime>
  </property>
  <property fmtid="{D5CDD505-2E9C-101B-9397-08002B2CF9AE}" pid="5" name="Producer">
    <vt:lpwstr>Microsoft® PowerPoint® för Office 365</vt:lpwstr>
  </property>
</Properties>
</file>